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60" r:id="rId4"/>
    <p:sldId id="269" r:id="rId5"/>
    <p:sldId id="271" r:id="rId6"/>
    <p:sldId id="272" r:id="rId7"/>
    <p:sldId id="261" r:id="rId8"/>
    <p:sldId id="273" r:id="rId9"/>
    <p:sldId id="262" r:id="rId10"/>
    <p:sldId id="263" r:id="rId11"/>
    <p:sldId id="264" r:id="rId12"/>
    <p:sldId id="268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99"/>
    <a:srgbClr val="660066"/>
    <a:srgbClr val="FF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109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862C89-E33C-4E7A-96E6-0980F51E3EBD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6EEF2A-95F1-44F4-9BFA-DC30CCC5C02D}">
      <dgm:prSet phldrT="[Текст]"/>
      <dgm:spPr>
        <a:xfrm>
          <a:off x="2026444" y="0"/>
          <a:ext cx="5098255" cy="405288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C1EC7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Игра-это любые занятия детей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FFEF681A-9136-4B47-A81F-D1783FA300B0}" type="parTrans" cxnId="{670F3BD5-5DC5-43FD-8051-EF160298F2A4}">
      <dgm:prSet/>
      <dgm:spPr/>
      <dgm:t>
        <a:bodyPr/>
        <a:lstStyle/>
        <a:p>
          <a:endParaRPr lang="ru-RU"/>
        </a:p>
      </dgm:t>
    </dgm:pt>
    <dgm:pt modelId="{F486F5CE-6C0C-45E5-B4D3-38981F952CEC}" type="sibTrans" cxnId="{670F3BD5-5DC5-43FD-8051-EF160298F2A4}">
      <dgm:prSet/>
      <dgm:spPr/>
      <dgm:t>
        <a:bodyPr/>
        <a:lstStyle/>
        <a:p>
          <a:endParaRPr lang="ru-RU"/>
        </a:p>
      </dgm:t>
    </dgm:pt>
    <dgm:pt modelId="{937E2386-2081-4813-9F0F-76CFB864E7CA}">
      <dgm:prSet phldrT="[Текст]"/>
      <dgm:spPr>
        <a:xfrm>
          <a:off x="4575571" y="0"/>
          <a:ext cx="2549127" cy="12158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Радуют детей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73871040-406F-477B-8B16-A16DC917650C}" type="parTrans" cxnId="{AD914AB9-2C7A-422E-946C-37C8B4FDF772}">
      <dgm:prSet/>
      <dgm:spPr/>
      <dgm:t>
        <a:bodyPr/>
        <a:lstStyle/>
        <a:p>
          <a:endParaRPr lang="ru-RU"/>
        </a:p>
      </dgm:t>
    </dgm:pt>
    <dgm:pt modelId="{B476ECE6-AF88-49F2-950C-AE52F4662E5C}" type="sibTrans" cxnId="{AD914AB9-2C7A-422E-946C-37C8B4FDF772}">
      <dgm:prSet/>
      <dgm:spPr/>
      <dgm:t>
        <a:bodyPr/>
        <a:lstStyle/>
        <a:p>
          <a:endParaRPr lang="ru-RU"/>
        </a:p>
      </dgm:t>
    </dgm:pt>
    <dgm:pt modelId="{B43FC4B6-8933-4480-8007-C41CFEB6088C}">
      <dgm:prSet phldrT="[Текст]"/>
      <dgm:spPr>
        <a:xfrm>
          <a:off x="4575571" y="0"/>
          <a:ext cx="2549127" cy="12158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Развлекают детей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51F890F2-0D42-4571-B4F9-04ACEFB5DD9F}" type="parTrans" cxnId="{A84FF89C-10E0-4684-8260-56D2EA3E336C}">
      <dgm:prSet/>
      <dgm:spPr/>
      <dgm:t>
        <a:bodyPr/>
        <a:lstStyle/>
        <a:p>
          <a:endParaRPr lang="ru-RU"/>
        </a:p>
      </dgm:t>
    </dgm:pt>
    <dgm:pt modelId="{F6B2EA55-246B-4CF2-9D3B-DF88D12EC329}" type="sibTrans" cxnId="{A84FF89C-10E0-4684-8260-56D2EA3E336C}">
      <dgm:prSet/>
      <dgm:spPr/>
      <dgm:t>
        <a:bodyPr/>
        <a:lstStyle/>
        <a:p>
          <a:endParaRPr lang="ru-RU"/>
        </a:p>
      </dgm:t>
    </dgm:pt>
    <dgm:pt modelId="{BBC79517-C59D-44FA-B9E0-1CB6B1A0E977}">
      <dgm:prSet phldrT="[Текст]"/>
      <dgm:spPr>
        <a:xfrm>
          <a:off x="2026444" y="1215869"/>
          <a:ext cx="5098255" cy="263437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C1EC7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Игра-это форма организации жизни детей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DEF27577-D040-4F84-91E8-5BCCD6B6B7CE}" type="parTrans" cxnId="{0A7666A4-1829-4F5A-B640-1C43199FE22A}">
      <dgm:prSet/>
      <dgm:spPr/>
      <dgm:t>
        <a:bodyPr/>
        <a:lstStyle/>
        <a:p>
          <a:endParaRPr lang="ru-RU"/>
        </a:p>
      </dgm:t>
    </dgm:pt>
    <dgm:pt modelId="{EEF12310-819E-4762-8B04-61DEEC4956B4}" type="sibTrans" cxnId="{0A7666A4-1829-4F5A-B640-1C43199FE22A}">
      <dgm:prSet/>
      <dgm:spPr/>
      <dgm:t>
        <a:bodyPr/>
        <a:lstStyle/>
        <a:p>
          <a:endParaRPr lang="ru-RU"/>
        </a:p>
      </dgm:t>
    </dgm:pt>
    <dgm:pt modelId="{C610C2DB-537D-44F8-874E-0B334EA47DB1}">
      <dgm:prSet phldrT="[Текст]"/>
      <dgm:spPr>
        <a:xfrm>
          <a:off x="4575571" y="1215869"/>
          <a:ext cx="2549127" cy="121586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Обучает детей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98FF8463-2152-4C4C-B147-5BC26652F705}" type="parTrans" cxnId="{A6B121C7-9005-4411-9E25-07DFD1BDF354}">
      <dgm:prSet/>
      <dgm:spPr/>
      <dgm:t>
        <a:bodyPr/>
        <a:lstStyle/>
        <a:p>
          <a:endParaRPr lang="ru-RU"/>
        </a:p>
      </dgm:t>
    </dgm:pt>
    <dgm:pt modelId="{B4A4AF79-EA6A-4D0B-8873-1443ABEDFA51}" type="sibTrans" cxnId="{A6B121C7-9005-4411-9E25-07DFD1BDF354}">
      <dgm:prSet/>
      <dgm:spPr/>
      <dgm:t>
        <a:bodyPr/>
        <a:lstStyle/>
        <a:p>
          <a:endParaRPr lang="ru-RU"/>
        </a:p>
      </dgm:t>
    </dgm:pt>
    <dgm:pt modelId="{4799E318-0F81-4192-BF08-3F9D57B927BF}">
      <dgm:prSet phldrT="[Текст]"/>
      <dgm:spPr>
        <a:xfrm>
          <a:off x="2026444" y="2431734"/>
          <a:ext cx="5098255" cy="121586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C1EC7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Игра-это деятельность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9AEA4CD3-DE89-4BA5-AA3E-875CC74E1F37}" type="parTrans" cxnId="{11DC5DC6-3954-40F2-85E9-57AE8329AF59}">
      <dgm:prSet/>
      <dgm:spPr/>
      <dgm:t>
        <a:bodyPr/>
        <a:lstStyle/>
        <a:p>
          <a:endParaRPr lang="ru-RU"/>
        </a:p>
      </dgm:t>
    </dgm:pt>
    <dgm:pt modelId="{C0D2674A-4023-46C4-9DE8-16BC1CF1214E}" type="sibTrans" cxnId="{11DC5DC6-3954-40F2-85E9-57AE8329AF59}">
      <dgm:prSet/>
      <dgm:spPr/>
      <dgm:t>
        <a:bodyPr/>
        <a:lstStyle/>
        <a:p>
          <a:endParaRPr lang="ru-RU"/>
        </a:p>
      </dgm:t>
    </dgm:pt>
    <dgm:pt modelId="{D0038834-12FF-4673-BD68-99A73D7B1716}">
      <dgm:prSet phldrT="[Текст]"/>
      <dgm:spPr>
        <a:xfrm>
          <a:off x="4575571" y="2431734"/>
          <a:ext cx="2549127" cy="121586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Позволяет осваивать отношения между людьми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BB6C476C-ECE2-4263-86B0-9DBAF72C69E5}" type="parTrans" cxnId="{AB2C347F-7FF2-4919-9160-6E6C97AA5C2A}">
      <dgm:prSet/>
      <dgm:spPr/>
      <dgm:t>
        <a:bodyPr/>
        <a:lstStyle/>
        <a:p>
          <a:endParaRPr lang="ru-RU"/>
        </a:p>
      </dgm:t>
    </dgm:pt>
    <dgm:pt modelId="{2FC041A9-3232-42D8-9D17-709D036043E4}" type="sibTrans" cxnId="{AB2C347F-7FF2-4919-9160-6E6C97AA5C2A}">
      <dgm:prSet/>
      <dgm:spPr/>
      <dgm:t>
        <a:bodyPr/>
        <a:lstStyle/>
        <a:p>
          <a:endParaRPr lang="ru-RU"/>
        </a:p>
      </dgm:t>
    </dgm:pt>
    <dgm:pt modelId="{BA8E2CDC-D964-4813-A77E-6F81533EBE04}">
      <dgm:prSet phldrT="[Текст]"/>
      <dgm:spPr>
        <a:xfrm>
          <a:off x="4575571" y="2431734"/>
          <a:ext cx="2549127" cy="1215865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Помогает ребёнку воссоздать различные виды деятельности людей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81E22332-4164-471D-9DF9-0AB67875BAF4}" type="parTrans" cxnId="{88EB86A8-0E30-4B44-BA27-4348A6E9D18D}">
      <dgm:prSet/>
      <dgm:spPr/>
      <dgm:t>
        <a:bodyPr/>
        <a:lstStyle/>
        <a:p>
          <a:endParaRPr lang="ru-RU"/>
        </a:p>
      </dgm:t>
    </dgm:pt>
    <dgm:pt modelId="{65C07431-FDAF-4D71-94D7-A243590D9C00}" type="sibTrans" cxnId="{88EB86A8-0E30-4B44-BA27-4348A6E9D18D}">
      <dgm:prSet/>
      <dgm:spPr/>
      <dgm:t>
        <a:bodyPr/>
        <a:lstStyle/>
        <a:p>
          <a:endParaRPr lang="ru-RU"/>
        </a:p>
      </dgm:t>
    </dgm:pt>
    <dgm:pt modelId="{E67230C6-AD34-4777-AA78-753D47A070C1}">
      <dgm:prSet phldrT="[Текст]"/>
      <dgm:spPr>
        <a:xfrm>
          <a:off x="4575571" y="0"/>
          <a:ext cx="2549127" cy="12158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Забавляют детей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6EFF29ED-D1F7-4F48-94BA-F5F49A3CFD1E}" type="parTrans" cxnId="{BD66F631-7632-47A3-BCCF-70AC74345455}">
      <dgm:prSet/>
      <dgm:spPr/>
      <dgm:t>
        <a:bodyPr/>
        <a:lstStyle/>
        <a:p>
          <a:endParaRPr lang="ru-RU"/>
        </a:p>
      </dgm:t>
    </dgm:pt>
    <dgm:pt modelId="{2496348E-0767-4661-92AD-EE1FBB1BC705}" type="sibTrans" cxnId="{BD66F631-7632-47A3-BCCF-70AC74345455}">
      <dgm:prSet/>
      <dgm:spPr/>
      <dgm:t>
        <a:bodyPr/>
        <a:lstStyle/>
        <a:p>
          <a:endParaRPr lang="ru-RU"/>
        </a:p>
      </dgm:t>
    </dgm:pt>
    <dgm:pt modelId="{CBFC27E0-7D10-45AA-9948-E6DA374F11FC}">
      <dgm:prSet phldrT="[Текст]"/>
      <dgm:spPr>
        <a:xfrm>
          <a:off x="4575571" y="1215869"/>
          <a:ext cx="2549127" cy="121586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Формирует полезные навыки, умения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gm:t>
    </dgm:pt>
    <dgm:pt modelId="{619F41B0-D506-4661-87DF-B6AFF159CA52}" type="parTrans" cxnId="{E8DDBC0E-D411-4DB4-9BD6-96649CC8C5D3}">
      <dgm:prSet/>
      <dgm:spPr/>
      <dgm:t>
        <a:bodyPr/>
        <a:lstStyle/>
        <a:p>
          <a:endParaRPr lang="ru-RU"/>
        </a:p>
      </dgm:t>
    </dgm:pt>
    <dgm:pt modelId="{EBEC602E-74AF-4319-A98A-88D8BD2104BA}" type="sibTrans" cxnId="{E8DDBC0E-D411-4DB4-9BD6-96649CC8C5D3}">
      <dgm:prSet/>
      <dgm:spPr/>
      <dgm:t>
        <a:bodyPr/>
        <a:lstStyle/>
        <a:p>
          <a:endParaRPr lang="ru-RU"/>
        </a:p>
      </dgm:t>
    </dgm:pt>
    <dgm:pt modelId="{BC24A076-CA5A-4E33-99A3-D27A9396C538}" type="pres">
      <dgm:prSet presAssocID="{88862C89-E33C-4E7A-96E6-0980F51E3EB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9054E9-25B3-48C6-9DD5-445EFB8197BF}" type="pres">
      <dgm:prSet presAssocID="{396EEF2A-95F1-44F4-9BFA-DC30CCC5C02D}" presName="circle1" presStyleLbl="node1" presStyleIdx="0" presStyleCnt="3"/>
      <dgm:spPr>
        <a:xfrm>
          <a:off x="0" y="0"/>
          <a:ext cx="4052888" cy="4052888"/>
        </a:xfrm>
        <a:prstGeom prst="pie">
          <a:avLst>
            <a:gd name="adj1" fmla="val 5400000"/>
            <a:gd name="adj2" fmla="val 16200000"/>
          </a:avLst>
        </a:prstGeom>
        <a:solidFill>
          <a:srgbClr val="B56FF4">
            <a:lumMod val="5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23AB23B-6A1A-4F9A-A371-75731262E6BC}" type="pres">
      <dgm:prSet presAssocID="{396EEF2A-95F1-44F4-9BFA-DC30CCC5C02D}" presName="space" presStyleCnt="0"/>
      <dgm:spPr/>
    </dgm:pt>
    <dgm:pt modelId="{67403A81-EFEA-4A8A-ACED-3AEA4B60CBC8}" type="pres">
      <dgm:prSet presAssocID="{396EEF2A-95F1-44F4-9BFA-DC30CCC5C02D}" presName="rect1" presStyleLbl="alignAcc1" presStyleIdx="0" presStyleCnt="3"/>
      <dgm:spPr/>
      <dgm:t>
        <a:bodyPr/>
        <a:lstStyle/>
        <a:p>
          <a:endParaRPr lang="ru-RU"/>
        </a:p>
      </dgm:t>
    </dgm:pt>
    <dgm:pt modelId="{34739DE4-654F-4767-BDA3-ACB805152615}" type="pres">
      <dgm:prSet presAssocID="{BBC79517-C59D-44FA-B9E0-1CB6B1A0E977}" presName="vertSpace2" presStyleLbl="node1" presStyleIdx="0" presStyleCnt="3"/>
      <dgm:spPr/>
    </dgm:pt>
    <dgm:pt modelId="{A74545D3-0753-4D18-9A6B-E3DE145030BF}" type="pres">
      <dgm:prSet presAssocID="{BBC79517-C59D-44FA-B9E0-1CB6B1A0E977}" presName="circle2" presStyleLbl="node1" presStyleIdx="1" presStyleCnt="3"/>
      <dgm:spPr>
        <a:xfrm>
          <a:off x="709256" y="1215869"/>
          <a:ext cx="2634374" cy="2634374"/>
        </a:xfrm>
        <a:prstGeom prst="pie">
          <a:avLst>
            <a:gd name="adj1" fmla="val 5400000"/>
            <a:gd name="adj2" fmla="val 16200000"/>
          </a:avLst>
        </a:prstGeom>
        <a:solidFill>
          <a:srgbClr val="B56FF4">
            <a:lumMod val="75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845C14A1-F99C-4705-A35B-4025576997A2}" type="pres">
      <dgm:prSet presAssocID="{BBC79517-C59D-44FA-B9E0-1CB6B1A0E977}" presName="rect2" presStyleLbl="alignAcc1" presStyleIdx="1" presStyleCnt="3"/>
      <dgm:spPr/>
      <dgm:t>
        <a:bodyPr/>
        <a:lstStyle/>
        <a:p>
          <a:endParaRPr lang="ru-RU"/>
        </a:p>
      </dgm:t>
    </dgm:pt>
    <dgm:pt modelId="{BE333FCA-0D6E-441E-B4BB-975D32B5A314}" type="pres">
      <dgm:prSet presAssocID="{4799E318-0F81-4192-BF08-3F9D57B927BF}" presName="vertSpace3" presStyleLbl="node1" presStyleIdx="1" presStyleCnt="3"/>
      <dgm:spPr/>
    </dgm:pt>
    <dgm:pt modelId="{054AFB90-5789-47AB-9789-6E678BD35F07}" type="pres">
      <dgm:prSet presAssocID="{4799E318-0F81-4192-BF08-3F9D57B927BF}" presName="circle3" presStyleLbl="node1" presStyleIdx="2" presStyleCnt="3"/>
      <dgm:spPr>
        <a:xfrm>
          <a:off x="1418511" y="2431734"/>
          <a:ext cx="1215865" cy="1215865"/>
        </a:xfrm>
        <a:prstGeom prst="pie">
          <a:avLst>
            <a:gd name="adj1" fmla="val 5400000"/>
            <a:gd name="adj2" fmla="val 16200000"/>
          </a:avLst>
        </a:prstGeom>
        <a:solidFill>
          <a:srgbClr val="B56FF4">
            <a:lumMod val="60000"/>
            <a:lumOff val="4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44DD53D-690E-45F9-A52B-77AAE327FE11}" type="pres">
      <dgm:prSet presAssocID="{4799E318-0F81-4192-BF08-3F9D57B927BF}" presName="rect3" presStyleLbl="alignAcc1" presStyleIdx="2" presStyleCnt="3"/>
      <dgm:spPr/>
      <dgm:t>
        <a:bodyPr/>
        <a:lstStyle/>
        <a:p>
          <a:endParaRPr lang="ru-RU"/>
        </a:p>
      </dgm:t>
    </dgm:pt>
    <dgm:pt modelId="{A77512A7-FE42-43B1-B55B-8BD91B3E466D}" type="pres">
      <dgm:prSet presAssocID="{396EEF2A-95F1-44F4-9BFA-DC30CCC5C02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0742D-8B02-4C62-9831-326213EBA7D0}" type="pres">
      <dgm:prSet presAssocID="{396EEF2A-95F1-44F4-9BFA-DC30CCC5C02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737860-8F2D-4722-BD61-53B7298E837B}" type="pres">
      <dgm:prSet presAssocID="{BBC79517-C59D-44FA-B9E0-1CB6B1A0E97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748E7-9501-469B-ACBC-646B7035CB08}" type="pres">
      <dgm:prSet presAssocID="{BBC79517-C59D-44FA-B9E0-1CB6B1A0E97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F432F-0237-40D8-B2B9-330AA83B5959}" type="pres">
      <dgm:prSet presAssocID="{4799E318-0F81-4192-BF08-3F9D57B927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A6CBC-134C-4E4C-BD5A-31468A876860}" type="pres">
      <dgm:prSet presAssocID="{4799E318-0F81-4192-BF08-3F9D57B927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6F631-7632-47A3-BCCF-70AC74345455}" srcId="{396EEF2A-95F1-44F4-9BFA-DC30CCC5C02D}" destId="{E67230C6-AD34-4777-AA78-753D47A070C1}" srcOrd="2" destOrd="0" parTransId="{6EFF29ED-D1F7-4F48-94BA-F5F49A3CFD1E}" sibTransId="{2496348E-0767-4661-92AD-EE1FBB1BC705}"/>
    <dgm:cxn modelId="{E17FD126-607B-4D54-A525-651EE826E4B7}" type="presOf" srcId="{D0038834-12FF-4673-BD68-99A73D7B1716}" destId="{B2FA6CBC-134C-4E4C-BD5A-31468A876860}" srcOrd="0" destOrd="0" presId="urn:microsoft.com/office/officeart/2005/8/layout/target3"/>
    <dgm:cxn modelId="{826886D2-A08F-4021-9178-1A8DD36DC19F}" type="presOf" srcId="{88862C89-E33C-4E7A-96E6-0980F51E3EBD}" destId="{BC24A076-CA5A-4E33-99A3-D27A9396C538}" srcOrd="0" destOrd="0" presId="urn:microsoft.com/office/officeart/2005/8/layout/target3"/>
    <dgm:cxn modelId="{AD914AB9-2C7A-422E-946C-37C8B4FDF772}" srcId="{396EEF2A-95F1-44F4-9BFA-DC30CCC5C02D}" destId="{937E2386-2081-4813-9F0F-76CFB864E7CA}" srcOrd="0" destOrd="0" parTransId="{73871040-406F-477B-8B16-A16DC917650C}" sibTransId="{B476ECE6-AF88-49F2-950C-AE52F4662E5C}"/>
    <dgm:cxn modelId="{A84FF89C-10E0-4684-8260-56D2EA3E336C}" srcId="{396EEF2A-95F1-44F4-9BFA-DC30CCC5C02D}" destId="{B43FC4B6-8933-4480-8007-C41CFEB6088C}" srcOrd="1" destOrd="0" parTransId="{51F890F2-0D42-4571-B4F9-04ACEFB5DD9F}" sibTransId="{F6B2EA55-246B-4CF2-9D3B-DF88D12EC329}"/>
    <dgm:cxn modelId="{0A7666A4-1829-4F5A-B640-1C43199FE22A}" srcId="{88862C89-E33C-4E7A-96E6-0980F51E3EBD}" destId="{BBC79517-C59D-44FA-B9E0-1CB6B1A0E977}" srcOrd="1" destOrd="0" parTransId="{DEF27577-D040-4F84-91E8-5BCCD6B6B7CE}" sibTransId="{EEF12310-819E-4762-8B04-61DEEC4956B4}"/>
    <dgm:cxn modelId="{88EB86A8-0E30-4B44-BA27-4348A6E9D18D}" srcId="{4799E318-0F81-4192-BF08-3F9D57B927BF}" destId="{BA8E2CDC-D964-4813-A77E-6F81533EBE04}" srcOrd="1" destOrd="0" parTransId="{81E22332-4164-471D-9DF9-0AB67875BAF4}" sibTransId="{65C07431-FDAF-4D71-94D7-A243590D9C00}"/>
    <dgm:cxn modelId="{59BE94AF-5410-424A-B8DA-392A4995F527}" type="presOf" srcId="{937E2386-2081-4813-9F0F-76CFB864E7CA}" destId="{BEE0742D-8B02-4C62-9831-326213EBA7D0}" srcOrd="0" destOrd="0" presId="urn:microsoft.com/office/officeart/2005/8/layout/target3"/>
    <dgm:cxn modelId="{322156C7-3AF9-4BC8-B9E0-5F21D2A63794}" type="presOf" srcId="{396EEF2A-95F1-44F4-9BFA-DC30CCC5C02D}" destId="{A77512A7-FE42-43B1-B55B-8BD91B3E466D}" srcOrd="1" destOrd="0" presId="urn:microsoft.com/office/officeart/2005/8/layout/target3"/>
    <dgm:cxn modelId="{670F3BD5-5DC5-43FD-8051-EF160298F2A4}" srcId="{88862C89-E33C-4E7A-96E6-0980F51E3EBD}" destId="{396EEF2A-95F1-44F4-9BFA-DC30CCC5C02D}" srcOrd="0" destOrd="0" parTransId="{FFEF681A-9136-4B47-A81F-D1783FA300B0}" sibTransId="{F486F5CE-6C0C-45E5-B4D3-38981F952CEC}"/>
    <dgm:cxn modelId="{11DC5DC6-3954-40F2-85E9-57AE8329AF59}" srcId="{88862C89-E33C-4E7A-96E6-0980F51E3EBD}" destId="{4799E318-0F81-4192-BF08-3F9D57B927BF}" srcOrd="2" destOrd="0" parTransId="{9AEA4CD3-DE89-4BA5-AA3E-875CC74E1F37}" sibTransId="{C0D2674A-4023-46C4-9DE8-16BC1CF1214E}"/>
    <dgm:cxn modelId="{7648A597-AE02-4C26-9998-7D11147D29DA}" type="presOf" srcId="{E67230C6-AD34-4777-AA78-753D47A070C1}" destId="{BEE0742D-8B02-4C62-9831-326213EBA7D0}" srcOrd="0" destOrd="2" presId="urn:microsoft.com/office/officeart/2005/8/layout/target3"/>
    <dgm:cxn modelId="{A6B121C7-9005-4411-9E25-07DFD1BDF354}" srcId="{BBC79517-C59D-44FA-B9E0-1CB6B1A0E977}" destId="{C610C2DB-537D-44F8-874E-0B334EA47DB1}" srcOrd="0" destOrd="0" parTransId="{98FF8463-2152-4C4C-B147-5BC26652F705}" sibTransId="{B4A4AF79-EA6A-4D0B-8873-1443ABEDFA51}"/>
    <dgm:cxn modelId="{BF34F54D-197B-4C31-996F-6CDD14397F99}" type="presOf" srcId="{B43FC4B6-8933-4480-8007-C41CFEB6088C}" destId="{BEE0742D-8B02-4C62-9831-326213EBA7D0}" srcOrd="0" destOrd="1" presId="urn:microsoft.com/office/officeart/2005/8/layout/target3"/>
    <dgm:cxn modelId="{2BDF9A8A-7B22-4241-B660-D34B3A2F749E}" type="presOf" srcId="{BBC79517-C59D-44FA-B9E0-1CB6B1A0E977}" destId="{845C14A1-F99C-4705-A35B-4025576997A2}" srcOrd="0" destOrd="0" presId="urn:microsoft.com/office/officeart/2005/8/layout/target3"/>
    <dgm:cxn modelId="{AB2C347F-7FF2-4919-9160-6E6C97AA5C2A}" srcId="{4799E318-0F81-4192-BF08-3F9D57B927BF}" destId="{D0038834-12FF-4673-BD68-99A73D7B1716}" srcOrd="0" destOrd="0" parTransId="{BB6C476C-ECE2-4263-86B0-9DBAF72C69E5}" sibTransId="{2FC041A9-3232-42D8-9D17-709D036043E4}"/>
    <dgm:cxn modelId="{4E59C001-7C3A-4E8B-9942-CA19496898AD}" type="presOf" srcId="{C610C2DB-537D-44F8-874E-0B334EA47DB1}" destId="{E1B748E7-9501-469B-ACBC-646B7035CB08}" srcOrd="0" destOrd="0" presId="urn:microsoft.com/office/officeart/2005/8/layout/target3"/>
    <dgm:cxn modelId="{C6979C7E-09C5-4B58-BF74-C4D4E1C49315}" type="presOf" srcId="{BBC79517-C59D-44FA-B9E0-1CB6B1A0E977}" destId="{0A737860-8F2D-4722-BD61-53B7298E837B}" srcOrd="1" destOrd="0" presId="urn:microsoft.com/office/officeart/2005/8/layout/target3"/>
    <dgm:cxn modelId="{DD012979-D7E1-4DE8-8662-F47C7DDBC514}" type="presOf" srcId="{4799E318-0F81-4192-BF08-3F9D57B927BF}" destId="{F91F432F-0237-40D8-B2B9-330AA83B5959}" srcOrd="1" destOrd="0" presId="urn:microsoft.com/office/officeart/2005/8/layout/target3"/>
    <dgm:cxn modelId="{72B0D13F-9BA1-40D6-9A20-2568E6500252}" type="presOf" srcId="{396EEF2A-95F1-44F4-9BFA-DC30CCC5C02D}" destId="{67403A81-EFEA-4A8A-ACED-3AEA4B60CBC8}" srcOrd="0" destOrd="0" presId="urn:microsoft.com/office/officeart/2005/8/layout/target3"/>
    <dgm:cxn modelId="{AD131869-C1DE-41DD-827E-E2576DD8452B}" type="presOf" srcId="{4799E318-0F81-4192-BF08-3F9D57B927BF}" destId="{244DD53D-690E-45F9-A52B-77AAE327FE11}" srcOrd="0" destOrd="0" presId="urn:microsoft.com/office/officeart/2005/8/layout/target3"/>
    <dgm:cxn modelId="{FC8DAF24-151D-4A1B-AFB3-C925BC5B1847}" type="presOf" srcId="{BA8E2CDC-D964-4813-A77E-6F81533EBE04}" destId="{B2FA6CBC-134C-4E4C-BD5A-31468A876860}" srcOrd="0" destOrd="1" presId="urn:microsoft.com/office/officeart/2005/8/layout/target3"/>
    <dgm:cxn modelId="{BD264A56-A1A7-4184-8996-D48F79264D71}" type="presOf" srcId="{CBFC27E0-7D10-45AA-9948-E6DA374F11FC}" destId="{E1B748E7-9501-469B-ACBC-646B7035CB08}" srcOrd="0" destOrd="1" presId="urn:microsoft.com/office/officeart/2005/8/layout/target3"/>
    <dgm:cxn modelId="{E8DDBC0E-D411-4DB4-9BD6-96649CC8C5D3}" srcId="{BBC79517-C59D-44FA-B9E0-1CB6B1A0E977}" destId="{CBFC27E0-7D10-45AA-9948-E6DA374F11FC}" srcOrd="1" destOrd="0" parTransId="{619F41B0-D506-4661-87DF-B6AFF159CA52}" sibTransId="{EBEC602E-74AF-4319-A98A-88D8BD2104BA}"/>
    <dgm:cxn modelId="{A4F39B10-612E-43EA-933F-8B52A60DF6AF}" type="presParOf" srcId="{BC24A076-CA5A-4E33-99A3-D27A9396C538}" destId="{039054E9-25B3-48C6-9DD5-445EFB8197BF}" srcOrd="0" destOrd="0" presId="urn:microsoft.com/office/officeart/2005/8/layout/target3"/>
    <dgm:cxn modelId="{25DB5C16-F3A8-4F92-BA0C-4EB4D0219B7C}" type="presParOf" srcId="{BC24A076-CA5A-4E33-99A3-D27A9396C538}" destId="{A23AB23B-6A1A-4F9A-A371-75731262E6BC}" srcOrd="1" destOrd="0" presId="urn:microsoft.com/office/officeart/2005/8/layout/target3"/>
    <dgm:cxn modelId="{81365CC1-8BE8-4F3F-9DF0-1E0F84A00F4B}" type="presParOf" srcId="{BC24A076-CA5A-4E33-99A3-D27A9396C538}" destId="{67403A81-EFEA-4A8A-ACED-3AEA4B60CBC8}" srcOrd="2" destOrd="0" presId="urn:microsoft.com/office/officeart/2005/8/layout/target3"/>
    <dgm:cxn modelId="{7C65DC24-4B46-4228-B050-1EEABEF22243}" type="presParOf" srcId="{BC24A076-CA5A-4E33-99A3-D27A9396C538}" destId="{34739DE4-654F-4767-BDA3-ACB805152615}" srcOrd="3" destOrd="0" presId="urn:microsoft.com/office/officeart/2005/8/layout/target3"/>
    <dgm:cxn modelId="{A3257659-7C77-480F-9A53-FEDDE6F6C766}" type="presParOf" srcId="{BC24A076-CA5A-4E33-99A3-D27A9396C538}" destId="{A74545D3-0753-4D18-9A6B-E3DE145030BF}" srcOrd="4" destOrd="0" presId="urn:microsoft.com/office/officeart/2005/8/layout/target3"/>
    <dgm:cxn modelId="{0600BE91-C356-4FC0-A4CF-43B69F045574}" type="presParOf" srcId="{BC24A076-CA5A-4E33-99A3-D27A9396C538}" destId="{845C14A1-F99C-4705-A35B-4025576997A2}" srcOrd="5" destOrd="0" presId="urn:microsoft.com/office/officeart/2005/8/layout/target3"/>
    <dgm:cxn modelId="{2A2DF448-4935-4F98-8BEE-633BFD7D481B}" type="presParOf" srcId="{BC24A076-CA5A-4E33-99A3-D27A9396C538}" destId="{BE333FCA-0D6E-441E-B4BB-975D32B5A314}" srcOrd="6" destOrd="0" presId="urn:microsoft.com/office/officeart/2005/8/layout/target3"/>
    <dgm:cxn modelId="{EBEC5B4E-87BD-46BC-B441-D4A7BA4B881E}" type="presParOf" srcId="{BC24A076-CA5A-4E33-99A3-D27A9396C538}" destId="{054AFB90-5789-47AB-9789-6E678BD35F07}" srcOrd="7" destOrd="0" presId="urn:microsoft.com/office/officeart/2005/8/layout/target3"/>
    <dgm:cxn modelId="{E14F2A2A-2FC5-4CA7-861C-522899FA0320}" type="presParOf" srcId="{BC24A076-CA5A-4E33-99A3-D27A9396C538}" destId="{244DD53D-690E-45F9-A52B-77AAE327FE11}" srcOrd="8" destOrd="0" presId="urn:microsoft.com/office/officeart/2005/8/layout/target3"/>
    <dgm:cxn modelId="{A32ABE55-118A-4DCA-AB9A-2A0AECF966F8}" type="presParOf" srcId="{BC24A076-CA5A-4E33-99A3-D27A9396C538}" destId="{A77512A7-FE42-43B1-B55B-8BD91B3E466D}" srcOrd="9" destOrd="0" presId="urn:microsoft.com/office/officeart/2005/8/layout/target3"/>
    <dgm:cxn modelId="{95A2C92D-8762-468F-8F95-6508B02E8EF4}" type="presParOf" srcId="{BC24A076-CA5A-4E33-99A3-D27A9396C538}" destId="{BEE0742D-8B02-4C62-9831-326213EBA7D0}" srcOrd="10" destOrd="0" presId="urn:microsoft.com/office/officeart/2005/8/layout/target3"/>
    <dgm:cxn modelId="{93FE0C7A-8A16-4756-9701-C3C92A810833}" type="presParOf" srcId="{BC24A076-CA5A-4E33-99A3-D27A9396C538}" destId="{0A737860-8F2D-4722-BD61-53B7298E837B}" srcOrd="11" destOrd="0" presId="urn:microsoft.com/office/officeart/2005/8/layout/target3"/>
    <dgm:cxn modelId="{17DC89D6-9E6C-4C62-970C-D1B9241716E8}" type="presParOf" srcId="{BC24A076-CA5A-4E33-99A3-D27A9396C538}" destId="{E1B748E7-9501-469B-ACBC-646B7035CB08}" srcOrd="12" destOrd="0" presId="urn:microsoft.com/office/officeart/2005/8/layout/target3"/>
    <dgm:cxn modelId="{739612AB-FD0F-43F7-8FDD-45AEA060D0C2}" type="presParOf" srcId="{BC24A076-CA5A-4E33-99A3-D27A9396C538}" destId="{F91F432F-0237-40D8-B2B9-330AA83B5959}" srcOrd="13" destOrd="0" presId="urn:microsoft.com/office/officeart/2005/8/layout/target3"/>
    <dgm:cxn modelId="{E207B46C-67BF-4B45-9F9A-FFC40408F94D}" type="presParOf" srcId="{BC24A076-CA5A-4E33-99A3-D27A9396C538}" destId="{B2FA6CBC-134C-4E4C-BD5A-31468A87686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1C217-D0B2-4973-8A3D-E4359348CE7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88F3B5-C4F7-4EC2-BD70-D2D441EBE12C}">
      <dgm:prSet phldrT="[Текст]"/>
      <dgm:spPr>
        <a:xfrm>
          <a:off x="1160" y="1649"/>
          <a:ext cx="8227279" cy="790870"/>
        </a:xfrm>
        <a:prstGeom prst="roundRect">
          <a:avLst>
            <a:gd name="adj" fmla="val 10000"/>
          </a:avLst>
        </a:prstGeom>
        <a:solidFill>
          <a:srgbClr val="F489CF">
            <a:lumMod val="5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ИГРЫ дошкольников</a:t>
          </a:r>
          <a:endParaRPr lang="ru-RU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B3D29035-3363-438C-AA30-19E58C229F65}" type="parTrans" cxnId="{7D954CB3-8CAF-4A3E-A17E-38EE3FAE84CF}">
      <dgm:prSet/>
      <dgm:spPr/>
      <dgm:t>
        <a:bodyPr/>
        <a:lstStyle/>
        <a:p>
          <a:endParaRPr lang="ru-RU"/>
        </a:p>
      </dgm:t>
    </dgm:pt>
    <dgm:pt modelId="{D075D273-D9EE-42EF-9F1A-D65680EC5A39}" type="sibTrans" cxnId="{7D954CB3-8CAF-4A3E-A17E-38EE3FAE84CF}">
      <dgm:prSet/>
      <dgm:spPr/>
      <dgm:t>
        <a:bodyPr/>
        <a:lstStyle/>
        <a:p>
          <a:endParaRPr lang="ru-RU"/>
        </a:p>
      </dgm:t>
    </dgm:pt>
    <dgm:pt modelId="{89DC3B0D-4E3C-4C6E-9999-89EE361EDBBC}">
      <dgm:prSet phldrT="[Текст]"/>
      <dgm:spPr>
        <a:xfrm>
          <a:off x="9190" y="875554"/>
          <a:ext cx="5364103" cy="790870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Творческие игры</a:t>
          </a:r>
          <a:endParaRPr lang="ru-RU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B1ABE63C-DBA1-47E3-9740-6A571C5BE9C1}" type="parTrans" cxnId="{D26FE293-1F6C-4177-9E36-6DBD4649A83C}">
      <dgm:prSet/>
      <dgm:spPr/>
      <dgm:t>
        <a:bodyPr/>
        <a:lstStyle/>
        <a:p>
          <a:endParaRPr lang="ru-RU"/>
        </a:p>
      </dgm:t>
    </dgm:pt>
    <dgm:pt modelId="{55E94527-3764-4E09-B8D3-281813E37EFD}" type="sibTrans" cxnId="{D26FE293-1F6C-4177-9E36-6DBD4649A83C}">
      <dgm:prSet/>
      <dgm:spPr/>
      <dgm:t>
        <a:bodyPr/>
        <a:lstStyle/>
        <a:p>
          <a:endParaRPr lang="ru-RU"/>
        </a:p>
      </dgm:t>
    </dgm:pt>
    <dgm:pt modelId="{2630E908-109D-49C6-A183-FC71601D717C}">
      <dgm:prSet phldrT="[Текст]"/>
      <dgm:spPr>
        <a:xfrm>
          <a:off x="27471" y="1749460"/>
          <a:ext cx="2608982" cy="2590550"/>
        </a:xfrm>
        <a:prstGeom prst="roundRect">
          <a:avLst>
            <a:gd name="adj" fmla="val 10000"/>
          </a:avLst>
        </a:prstGeom>
        <a:solidFill>
          <a:srgbClr val="86D4DC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u="sng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На основе готовых сюжетов</a:t>
          </a:r>
        </a:p>
        <a:p>
          <a:pPr algn="l"/>
          <a:r>
            <a:rPr lang="ru-RU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*подражательные</a:t>
          </a:r>
        </a:p>
        <a:p>
          <a:pPr algn="l"/>
          <a:r>
            <a:rPr lang="ru-RU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*изобразительные</a:t>
          </a:r>
        </a:p>
        <a:p>
          <a:pPr algn="l"/>
          <a:r>
            <a:rPr lang="ru-RU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*драматизации</a:t>
          </a:r>
        </a:p>
        <a:p>
          <a:pPr algn="l"/>
          <a:r>
            <a:rPr lang="ru-RU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*театрализованные</a:t>
          </a:r>
          <a:endParaRPr lang="ru-RU" dirty="0">
            <a:solidFill>
              <a:srgbClr val="0070C0"/>
            </a:solidFill>
            <a:latin typeface="Verdana"/>
            <a:ea typeface="+mn-ea"/>
            <a:cs typeface="+mn-cs"/>
          </a:endParaRPr>
        </a:p>
      </dgm:t>
    </dgm:pt>
    <dgm:pt modelId="{02B6D366-6E3A-4489-9E61-77B470CDBD7B}" type="parTrans" cxnId="{46A8DA3D-835A-4174-BFEB-AE070ECDE14C}">
      <dgm:prSet/>
      <dgm:spPr/>
      <dgm:t>
        <a:bodyPr/>
        <a:lstStyle/>
        <a:p>
          <a:endParaRPr lang="ru-RU"/>
        </a:p>
      </dgm:t>
    </dgm:pt>
    <dgm:pt modelId="{B8CA1F00-6445-4EF7-8D2F-DDB27F8F3A5C}" type="sibTrans" cxnId="{46A8DA3D-835A-4174-BFEB-AE070ECDE14C}">
      <dgm:prSet/>
      <dgm:spPr/>
      <dgm:t>
        <a:bodyPr/>
        <a:lstStyle/>
        <a:p>
          <a:endParaRPr lang="ru-RU"/>
        </a:p>
      </dgm:t>
    </dgm:pt>
    <dgm:pt modelId="{1ADC8C7D-5CE4-4218-921A-B598572FD23C}">
      <dgm:prSet phldrT="[Текст]"/>
      <dgm:spPr>
        <a:xfrm>
          <a:off x="2746031" y="1749460"/>
          <a:ext cx="2608982" cy="2638327"/>
        </a:xfrm>
        <a:prstGeom prst="roundRect">
          <a:avLst>
            <a:gd name="adj" fmla="val 10000"/>
          </a:avLst>
        </a:prstGeom>
        <a:solidFill>
          <a:srgbClr val="86D4DC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u="sng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Сюжеты придуманы детьми</a:t>
          </a:r>
        </a:p>
        <a:p>
          <a:pPr algn="l"/>
          <a:r>
            <a:rPr lang="ru-RU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*сюжетно-ролевые</a:t>
          </a:r>
        </a:p>
        <a:p>
          <a:pPr algn="l"/>
          <a:r>
            <a:rPr lang="ru-RU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*режиссёрские</a:t>
          </a:r>
        </a:p>
        <a:p>
          <a:pPr algn="l"/>
          <a:r>
            <a:rPr lang="ru-RU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*игры-фантазирование</a:t>
          </a:r>
        </a:p>
        <a:p>
          <a:pPr algn="l"/>
          <a:r>
            <a:rPr lang="ru-RU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*игры интегрированного типа</a:t>
          </a:r>
        </a:p>
        <a:p>
          <a:pPr algn="l"/>
          <a:r>
            <a:rPr lang="ru-RU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*игры-импровизации</a:t>
          </a:r>
          <a:endParaRPr lang="ru-RU" dirty="0">
            <a:solidFill>
              <a:srgbClr val="0070C0"/>
            </a:solidFill>
            <a:latin typeface="Verdana"/>
            <a:ea typeface="+mn-ea"/>
            <a:cs typeface="+mn-cs"/>
          </a:endParaRPr>
        </a:p>
      </dgm:t>
    </dgm:pt>
    <dgm:pt modelId="{FB94390E-2A32-4A64-986C-5D642A2ADDD9}" type="parTrans" cxnId="{1FF00C70-2D02-4232-979A-2BA7FBE91F1F}">
      <dgm:prSet/>
      <dgm:spPr/>
      <dgm:t>
        <a:bodyPr/>
        <a:lstStyle/>
        <a:p>
          <a:endParaRPr lang="ru-RU"/>
        </a:p>
      </dgm:t>
    </dgm:pt>
    <dgm:pt modelId="{9235BE45-AFE4-4300-858C-FBDC19B22528}" type="sibTrans" cxnId="{1FF00C70-2D02-4232-979A-2BA7FBE91F1F}">
      <dgm:prSet/>
      <dgm:spPr/>
      <dgm:t>
        <a:bodyPr/>
        <a:lstStyle/>
        <a:p>
          <a:endParaRPr lang="ru-RU"/>
        </a:p>
      </dgm:t>
    </dgm:pt>
    <dgm:pt modelId="{E0C65337-28DD-43FF-A44D-BDC92CBBF31D}">
      <dgm:prSet phldrT="[Текст]"/>
      <dgm:spPr>
        <a:xfrm>
          <a:off x="5593522" y="875554"/>
          <a:ext cx="2626887" cy="790870"/>
        </a:xfrm>
        <a:prstGeom prst="roundRect">
          <a:avLst>
            <a:gd name="adj" fmla="val 10000"/>
          </a:avLst>
        </a:prstGeom>
        <a:solidFill>
          <a:srgbClr val="B56FF4">
            <a:lumMod val="5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Игры с правилами</a:t>
          </a:r>
          <a:endParaRPr lang="ru-RU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9644A844-3AF4-4F25-80AA-8C42C672ECDE}" type="parTrans" cxnId="{474E4B92-51C2-4D19-996C-40F085BBB61C}">
      <dgm:prSet/>
      <dgm:spPr/>
      <dgm:t>
        <a:bodyPr/>
        <a:lstStyle/>
        <a:p>
          <a:endParaRPr lang="ru-RU"/>
        </a:p>
      </dgm:t>
    </dgm:pt>
    <dgm:pt modelId="{145DBC1A-FF90-4720-AB6F-256580C68E91}" type="sibTrans" cxnId="{474E4B92-51C2-4D19-996C-40F085BBB61C}">
      <dgm:prSet/>
      <dgm:spPr/>
      <dgm:t>
        <a:bodyPr/>
        <a:lstStyle/>
        <a:p>
          <a:endParaRPr lang="ru-RU"/>
        </a:p>
      </dgm:t>
    </dgm:pt>
    <dgm:pt modelId="{C52C76D4-4CF9-4516-900E-2CD565241241}">
      <dgm:prSet phldrT="[Текст]"/>
      <dgm:spPr>
        <a:xfrm>
          <a:off x="5601199" y="1749460"/>
          <a:ext cx="2611532" cy="1984712"/>
        </a:xfrm>
        <a:prstGeom prst="roundRect">
          <a:avLst>
            <a:gd name="adj" fmla="val 10000"/>
          </a:avLst>
        </a:prstGeom>
        <a:solidFill>
          <a:srgbClr val="B56FF4">
            <a:lumMod val="60000"/>
            <a:lumOff val="4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Подвижные</a:t>
          </a:r>
        </a:p>
        <a:p>
          <a:r>
            <a:rPr lang="ru-RU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Спортивные</a:t>
          </a:r>
        </a:p>
        <a:p>
          <a:r>
            <a:rPr lang="ru-RU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Интеллектуальные</a:t>
          </a:r>
        </a:p>
        <a:p>
          <a:r>
            <a:rPr lang="ru-RU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Музыкальные</a:t>
          </a:r>
        </a:p>
        <a:p>
          <a:r>
            <a:rPr lang="ru-RU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Коррекционные</a:t>
          </a:r>
        </a:p>
        <a:p>
          <a:r>
            <a:rPr lang="ru-RU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Забавы</a:t>
          </a:r>
        </a:p>
        <a:p>
          <a:r>
            <a:rPr lang="ru-RU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 Этнографические</a:t>
          </a:r>
          <a:endParaRPr lang="ru-RU" dirty="0">
            <a:solidFill>
              <a:srgbClr val="B56FF4">
                <a:lumMod val="50000"/>
              </a:srgbClr>
            </a:solidFill>
            <a:latin typeface="Verdana"/>
            <a:ea typeface="+mn-ea"/>
            <a:cs typeface="+mn-cs"/>
          </a:endParaRPr>
        </a:p>
      </dgm:t>
    </dgm:pt>
    <dgm:pt modelId="{5C609986-29B7-40C7-941E-EA1122C026AD}" type="parTrans" cxnId="{4C5E6E66-DD1C-4460-84C3-F34788ADFCE9}">
      <dgm:prSet/>
      <dgm:spPr/>
      <dgm:t>
        <a:bodyPr/>
        <a:lstStyle/>
        <a:p>
          <a:endParaRPr lang="ru-RU"/>
        </a:p>
      </dgm:t>
    </dgm:pt>
    <dgm:pt modelId="{43F6B6F2-52D9-4484-BBBC-28D1F13826F8}" type="sibTrans" cxnId="{4C5E6E66-DD1C-4460-84C3-F34788ADFCE9}">
      <dgm:prSet/>
      <dgm:spPr/>
      <dgm:t>
        <a:bodyPr/>
        <a:lstStyle/>
        <a:p>
          <a:endParaRPr lang="ru-RU"/>
        </a:p>
      </dgm:t>
    </dgm:pt>
    <dgm:pt modelId="{C66D8ABA-A181-41B4-BFFA-B5F80F128944}" type="pres">
      <dgm:prSet presAssocID="{1561C217-D0B2-4973-8A3D-E4359348CE7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40703BC-018B-4C03-B812-C4D71F9BEB7D}" type="pres">
      <dgm:prSet presAssocID="{A388F3B5-C4F7-4EC2-BD70-D2D441EBE12C}" presName="vertOne" presStyleCnt="0"/>
      <dgm:spPr/>
    </dgm:pt>
    <dgm:pt modelId="{EF3DC897-3FFB-421E-9A3C-EF50A375E40F}" type="pres">
      <dgm:prSet presAssocID="{A388F3B5-C4F7-4EC2-BD70-D2D441EBE12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3D2FFB-1D82-46DB-8CCC-06ACD915A2A9}" type="pres">
      <dgm:prSet presAssocID="{A388F3B5-C4F7-4EC2-BD70-D2D441EBE12C}" presName="parTransOne" presStyleCnt="0"/>
      <dgm:spPr/>
    </dgm:pt>
    <dgm:pt modelId="{0456A4D8-DAB3-4EE2-AE6A-E2AB67B71F2F}" type="pres">
      <dgm:prSet presAssocID="{A388F3B5-C4F7-4EC2-BD70-D2D441EBE12C}" presName="horzOne" presStyleCnt="0"/>
      <dgm:spPr/>
    </dgm:pt>
    <dgm:pt modelId="{BDDD766B-5332-4795-B207-21ECFF57C6FA}" type="pres">
      <dgm:prSet presAssocID="{89DC3B0D-4E3C-4C6E-9999-89EE361EDBBC}" presName="vertTwo" presStyleCnt="0"/>
      <dgm:spPr/>
    </dgm:pt>
    <dgm:pt modelId="{89640AFF-2C4C-44D9-9F1E-DD8DC57DE1C7}" type="pres">
      <dgm:prSet presAssocID="{89DC3B0D-4E3C-4C6E-9999-89EE361EDBB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C81CD4-EB68-4C64-9797-5E65C3CD1D88}" type="pres">
      <dgm:prSet presAssocID="{89DC3B0D-4E3C-4C6E-9999-89EE361EDBBC}" presName="parTransTwo" presStyleCnt="0"/>
      <dgm:spPr/>
    </dgm:pt>
    <dgm:pt modelId="{0E1CB881-B6A0-42F2-A151-9FE932573EB8}" type="pres">
      <dgm:prSet presAssocID="{89DC3B0D-4E3C-4C6E-9999-89EE361EDBBC}" presName="horzTwo" presStyleCnt="0"/>
      <dgm:spPr/>
    </dgm:pt>
    <dgm:pt modelId="{44278535-3A20-45F5-894A-B2FD92C193B0}" type="pres">
      <dgm:prSet presAssocID="{2630E908-109D-49C6-A183-FC71601D717C}" presName="vertThree" presStyleCnt="0"/>
      <dgm:spPr/>
    </dgm:pt>
    <dgm:pt modelId="{40798564-A63C-4172-88EA-311E200E7F69}" type="pres">
      <dgm:prSet presAssocID="{2630E908-109D-49C6-A183-FC71601D717C}" presName="txThree" presStyleLbl="node3" presStyleIdx="0" presStyleCnt="3" custScaleY="6177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782A95-A529-471C-A511-8D13EF7FF1E4}" type="pres">
      <dgm:prSet presAssocID="{2630E908-109D-49C6-A183-FC71601D717C}" presName="horzThree" presStyleCnt="0"/>
      <dgm:spPr/>
    </dgm:pt>
    <dgm:pt modelId="{92B098C2-4063-4E89-B1A2-E7D40CDF4B1A}" type="pres">
      <dgm:prSet presAssocID="{B8CA1F00-6445-4EF7-8D2F-DDB27F8F3A5C}" presName="sibSpaceThree" presStyleCnt="0"/>
      <dgm:spPr/>
    </dgm:pt>
    <dgm:pt modelId="{538D9C7F-00B3-4092-88A2-A1EABC4DEA3A}" type="pres">
      <dgm:prSet presAssocID="{1ADC8C7D-5CE4-4218-921A-B598572FD23C}" presName="vertThree" presStyleCnt="0"/>
      <dgm:spPr/>
    </dgm:pt>
    <dgm:pt modelId="{C2703301-1443-4F09-AD86-DB3EC84626D4}" type="pres">
      <dgm:prSet presAssocID="{1ADC8C7D-5CE4-4218-921A-B598572FD23C}" presName="txThree" presStyleLbl="node3" presStyleIdx="1" presStyleCnt="3" custScaleX="109808" custScaleY="675964" custLinFactNeighborX="1748" custLinFactNeighborY="10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A657CE-0A39-422D-99C7-2773CA0266BB}" type="pres">
      <dgm:prSet presAssocID="{1ADC8C7D-5CE4-4218-921A-B598572FD23C}" presName="horzThree" presStyleCnt="0"/>
      <dgm:spPr/>
    </dgm:pt>
    <dgm:pt modelId="{11E71566-0548-46BE-B3DF-0661FD5647D3}" type="pres">
      <dgm:prSet presAssocID="{55E94527-3764-4E09-B8D3-281813E37EFD}" presName="sibSpaceTwo" presStyleCnt="0"/>
      <dgm:spPr/>
    </dgm:pt>
    <dgm:pt modelId="{BA90A4AD-F983-433D-AFDD-12E4AE007FC9}" type="pres">
      <dgm:prSet presAssocID="{E0C65337-28DD-43FF-A44D-BDC92CBBF31D}" presName="vertTwo" presStyleCnt="0"/>
      <dgm:spPr/>
    </dgm:pt>
    <dgm:pt modelId="{E4400930-D1F3-4E73-AFDF-14011092EF58}" type="pres">
      <dgm:prSet presAssocID="{E0C65337-28DD-43FF-A44D-BDC92CBBF31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EDB37E-DB7B-4BDD-B45F-E0289CED3B82}" type="pres">
      <dgm:prSet presAssocID="{E0C65337-28DD-43FF-A44D-BDC92CBBF31D}" presName="parTransTwo" presStyleCnt="0"/>
      <dgm:spPr/>
    </dgm:pt>
    <dgm:pt modelId="{9DD0AE80-E8B1-43E6-B029-07BD55A180B9}" type="pres">
      <dgm:prSet presAssocID="{E0C65337-28DD-43FF-A44D-BDC92CBBF31D}" presName="horzTwo" presStyleCnt="0"/>
      <dgm:spPr/>
    </dgm:pt>
    <dgm:pt modelId="{7E990A8F-46FE-4BEF-BB98-424DBC535581}" type="pres">
      <dgm:prSet presAssocID="{C52C76D4-4CF9-4516-900E-2CD565241241}" presName="vertThree" presStyleCnt="0"/>
      <dgm:spPr/>
    </dgm:pt>
    <dgm:pt modelId="{AE32720A-F409-4106-8284-C4831E91FC0C}" type="pres">
      <dgm:prSet presAssocID="{C52C76D4-4CF9-4516-900E-2CD565241241}" presName="txThree" presStyleLbl="node3" presStyleIdx="2" presStyleCnt="3" custScaleX="104245" custScaleY="438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9C73D7-755F-4772-BBAA-B4BFF2D6609E}" type="pres">
      <dgm:prSet presAssocID="{C52C76D4-4CF9-4516-900E-2CD565241241}" presName="horzThree" presStyleCnt="0"/>
      <dgm:spPr/>
    </dgm:pt>
  </dgm:ptLst>
  <dgm:cxnLst>
    <dgm:cxn modelId="{A8A302E1-7DE1-4877-9A5E-0CACD5BC2100}" type="presOf" srcId="{89DC3B0D-4E3C-4C6E-9999-89EE361EDBBC}" destId="{89640AFF-2C4C-44D9-9F1E-DD8DC57DE1C7}" srcOrd="0" destOrd="0" presId="urn:microsoft.com/office/officeart/2005/8/layout/hierarchy4"/>
    <dgm:cxn modelId="{56AC4C1A-705F-4635-BDAA-9D611A0A1160}" type="presOf" srcId="{1ADC8C7D-5CE4-4218-921A-B598572FD23C}" destId="{C2703301-1443-4F09-AD86-DB3EC84626D4}" srcOrd="0" destOrd="0" presId="urn:microsoft.com/office/officeart/2005/8/layout/hierarchy4"/>
    <dgm:cxn modelId="{D26FE293-1F6C-4177-9E36-6DBD4649A83C}" srcId="{A388F3B5-C4F7-4EC2-BD70-D2D441EBE12C}" destId="{89DC3B0D-4E3C-4C6E-9999-89EE361EDBBC}" srcOrd="0" destOrd="0" parTransId="{B1ABE63C-DBA1-47E3-9740-6A571C5BE9C1}" sibTransId="{55E94527-3764-4E09-B8D3-281813E37EFD}"/>
    <dgm:cxn modelId="{D2021603-7E51-438D-84BD-B8034378CC77}" type="presOf" srcId="{C52C76D4-4CF9-4516-900E-2CD565241241}" destId="{AE32720A-F409-4106-8284-C4831E91FC0C}" srcOrd="0" destOrd="0" presId="urn:microsoft.com/office/officeart/2005/8/layout/hierarchy4"/>
    <dgm:cxn modelId="{9AB2D35B-CF47-4BC4-9027-2ECAAA50428A}" type="presOf" srcId="{1561C217-D0B2-4973-8A3D-E4359348CE79}" destId="{C66D8ABA-A181-41B4-BFFA-B5F80F128944}" srcOrd="0" destOrd="0" presId="urn:microsoft.com/office/officeart/2005/8/layout/hierarchy4"/>
    <dgm:cxn modelId="{7D954CB3-8CAF-4A3E-A17E-38EE3FAE84CF}" srcId="{1561C217-D0B2-4973-8A3D-E4359348CE79}" destId="{A388F3B5-C4F7-4EC2-BD70-D2D441EBE12C}" srcOrd="0" destOrd="0" parTransId="{B3D29035-3363-438C-AA30-19E58C229F65}" sibTransId="{D075D273-D9EE-42EF-9F1A-D65680EC5A39}"/>
    <dgm:cxn modelId="{4DFEF037-1296-49BD-8E47-D296D0ECBE10}" type="presOf" srcId="{A388F3B5-C4F7-4EC2-BD70-D2D441EBE12C}" destId="{EF3DC897-3FFB-421E-9A3C-EF50A375E40F}" srcOrd="0" destOrd="0" presId="urn:microsoft.com/office/officeart/2005/8/layout/hierarchy4"/>
    <dgm:cxn modelId="{B15F0728-6CE0-4456-A414-ED6544B35CA5}" type="presOf" srcId="{2630E908-109D-49C6-A183-FC71601D717C}" destId="{40798564-A63C-4172-88EA-311E200E7F69}" srcOrd="0" destOrd="0" presId="urn:microsoft.com/office/officeart/2005/8/layout/hierarchy4"/>
    <dgm:cxn modelId="{1FF00C70-2D02-4232-979A-2BA7FBE91F1F}" srcId="{89DC3B0D-4E3C-4C6E-9999-89EE361EDBBC}" destId="{1ADC8C7D-5CE4-4218-921A-B598572FD23C}" srcOrd="1" destOrd="0" parTransId="{FB94390E-2A32-4A64-986C-5D642A2ADDD9}" sibTransId="{9235BE45-AFE4-4300-858C-FBDC19B22528}"/>
    <dgm:cxn modelId="{06D8C247-F819-4F6B-AB68-BC0103DAFF7C}" type="presOf" srcId="{E0C65337-28DD-43FF-A44D-BDC92CBBF31D}" destId="{E4400930-D1F3-4E73-AFDF-14011092EF58}" srcOrd="0" destOrd="0" presId="urn:microsoft.com/office/officeart/2005/8/layout/hierarchy4"/>
    <dgm:cxn modelId="{4C5E6E66-DD1C-4460-84C3-F34788ADFCE9}" srcId="{E0C65337-28DD-43FF-A44D-BDC92CBBF31D}" destId="{C52C76D4-4CF9-4516-900E-2CD565241241}" srcOrd="0" destOrd="0" parTransId="{5C609986-29B7-40C7-941E-EA1122C026AD}" sibTransId="{43F6B6F2-52D9-4484-BBBC-28D1F13826F8}"/>
    <dgm:cxn modelId="{46A8DA3D-835A-4174-BFEB-AE070ECDE14C}" srcId="{89DC3B0D-4E3C-4C6E-9999-89EE361EDBBC}" destId="{2630E908-109D-49C6-A183-FC71601D717C}" srcOrd="0" destOrd="0" parTransId="{02B6D366-6E3A-4489-9E61-77B470CDBD7B}" sibTransId="{B8CA1F00-6445-4EF7-8D2F-DDB27F8F3A5C}"/>
    <dgm:cxn modelId="{474E4B92-51C2-4D19-996C-40F085BBB61C}" srcId="{A388F3B5-C4F7-4EC2-BD70-D2D441EBE12C}" destId="{E0C65337-28DD-43FF-A44D-BDC92CBBF31D}" srcOrd="1" destOrd="0" parTransId="{9644A844-3AF4-4F25-80AA-8C42C672ECDE}" sibTransId="{145DBC1A-FF90-4720-AB6F-256580C68E91}"/>
    <dgm:cxn modelId="{B55B633B-6DC8-4EA0-B0F5-2AF75195DD4D}" type="presParOf" srcId="{C66D8ABA-A181-41B4-BFFA-B5F80F128944}" destId="{C40703BC-018B-4C03-B812-C4D71F9BEB7D}" srcOrd="0" destOrd="0" presId="urn:microsoft.com/office/officeart/2005/8/layout/hierarchy4"/>
    <dgm:cxn modelId="{613FFDBF-FCCF-4365-8B2D-01264E72224F}" type="presParOf" srcId="{C40703BC-018B-4C03-B812-C4D71F9BEB7D}" destId="{EF3DC897-3FFB-421E-9A3C-EF50A375E40F}" srcOrd="0" destOrd="0" presId="urn:microsoft.com/office/officeart/2005/8/layout/hierarchy4"/>
    <dgm:cxn modelId="{3C68C305-B0C4-49A9-A734-0077EFEE873E}" type="presParOf" srcId="{C40703BC-018B-4C03-B812-C4D71F9BEB7D}" destId="{833D2FFB-1D82-46DB-8CCC-06ACD915A2A9}" srcOrd="1" destOrd="0" presId="urn:microsoft.com/office/officeart/2005/8/layout/hierarchy4"/>
    <dgm:cxn modelId="{D22CE6AF-6833-4BF8-96CD-8FC2FC3DC424}" type="presParOf" srcId="{C40703BC-018B-4C03-B812-C4D71F9BEB7D}" destId="{0456A4D8-DAB3-4EE2-AE6A-E2AB67B71F2F}" srcOrd="2" destOrd="0" presId="urn:microsoft.com/office/officeart/2005/8/layout/hierarchy4"/>
    <dgm:cxn modelId="{EAAE8D45-4227-4C05-9E84-C6D1DBB5C84F}" type="presParOf" srcId="{0456A4D8-DAB3-4EE2-AE6A-E2AB67B71F2F}" destId="{BDDD766B-5332-4795-B207-21ECFF57C6FA}" srcOrd="0" destOrd="0" presId="urn:microsoft.com/office/officeart/2005/8/layout/hierarchy4"/>
    <dgm:cxn modelId="{7440B900-7432-48C3-B1B0-DB0B246A7404}" type="presParOf" srcId="{BDDD766B-5332-4795-B207-21ECFF57C6FA}" destId="{89640AFF-2C4C-44D9-9F1E-DD8DC57DE1C7}" srcOrd="0" destOrd="0" presId="urn:microsoft.com/office/officeart/2005/8/layout/hierarchy4"/>
    <dgm:cxn modelId="{3D3106D4-BDD6-46DD-B693-22C55ABBA8E4}" type="presParOf" srcId="{BDDD766B-5332-4795-B207-21ECFF57C6FA}" destId="{31C81CD4-EB68-4C64-9797-5E65C3CD1D88}" srcOrd="1" destOrd="0" presId="urn:microsoft.com/office/officeart/2005/8/layout/hierarchy4"/>
    <dgm:cxn modelId="{3A040983-6344-4266-A073-0E73FD71ACE0}" type="presParOf" srcId="{BDDD766B-5332-4795-B207-21ECFF57C6FA}" destId="{0E1CB881-B6A0-42F2-A151-9FE932573EB8}" srcOrd="2" destOrd="0" presId="urn:microsoft.com/office/officeart/2005/8/layout/hierarchy4"/>
    <dgm:cxn modelId="{0CF62215-A45E-48AA-A757-95579E0381C2}" type="presParOf" srcId="{0E1CB881-B6A0-42F2-A151-9FE932573EB8}" destId="{44278535-3A20-45F5-894A-B2FD92C193B0}" srcOrd="0" destOrd="0" presId="urn:microsoft.com/office/officeart/2005/8/layout/hierarchy4"/>
    <dgm:cxn modelId="{1E4DCA9E-4064-4276-B000-2006640A22AE}" type="presParOf" srcId="{44278535-3A20-45F5-894A-B2FD92C193B0}" destId="{40798564-A63C-4172-88EA-311E200E7F69}" srcOrd="0" destOrd="0" presId="urn:microsoft.com/office/officeart/2005/8/layout/hierarchy4"/>
    <dgm:cxn modelId="{9845D27F-FDEA-40AC-9EC6-975AEF07BB14}" type="presParOf" srcId="{44278535-3A20-45F5-894A-B2FD92C193B0}" destId="{28782A95-A529-471C-A511-8D13EF7FF1E4}" srcOrd="1" destOrd="0" presId="urn:microsoft.com/office/officeart/2005/8/layout/hierarchy4"/>
    <dgm:cxn modelId="{9CDE66DA-91BE-40B1-ACB0-469849E52F1F}" type="presParOf" srcId="{0E1CB881-B6A0-42F2-A151-9FE932573EB8}" destId="{92B098C2-4063-4E89-B1A2-E7D40CDF4B1A}" srcOrd="1" destOrd="0" presId="urn:microsoft.com/office/officeart/2005/8/layout/hierarchy4"/>
    <dgm:cxn modelId="{1E63082E-B980-462E-99F7-1A37878EEEB1}" type="presParOf" srcId="{0E1CB881-B6A0-42F2-A151-9FE932573EB8}" destId="{538D9C7F-00B3-4092-88A2-A1EABC4DEA3A}" srcOrd="2" destOrd="0" presId="urn:microsoft.com/office/officeart/2005/8/layout/hierarchy4"/>
    <dgm:cxn modelId="{D975487B-24FC-4C65-9915-DF24BB0C17B9}" type="presParOf" srcId="{538D9C7F-00B3-4092-88A2-A1EABC4DEA3A}" destId="{C2703301-1443-4F09-AD86-DB3EC84626D4}" srcOrd="0" destOrd="0" presId="urn:microsoft.com/office/officeart/2005/8/layout/hierarchy4"/>
    <dgm:cxn modelId="{13C334EA-5751-4FD2-945B-47FC147FAB05}" type="presParOf" srcId="{538D9C7F-00B3-4092-88A2-A1EABC4DEA3A}" destId="{75A657CE-0A39-422D-99C7-2773CA0266BB}" srcOrd="1" destOrd="0" presId="urn:microsoft.com/office/officeart/2005/8/layout/hierarchy4"/>
    <dgm:cxn modelId="{6F4310BC-E85E-4D75-84EF-755ABB1794F1}" type="presParOf" srcId="{0456A4D8-DAB3-4EE2-AE6A-E2AB67B71F2F}" destId="{11E71566-0548-46BE-B3DF-0661FD5647D3}" srcOrd="1" destOrd="0" presId="urn:microsoft.com/office/officeart/2005/8/layout/hierarchy4"/>
    <dgm:cxn modelId="{97827E85-DBCB-4C10-9A3A-3189A0CC9938}" type="presParOf" srcId="{0456A4D8-DAB3-4EE2-AE6A-E2AB67B71F2F}" destId="{BA90A4AD-F983-433D-AFDD-12E4AE007FC9}" srcOrd="2" destOrd="0" presId="urn:microsoft.com/office/officeart/2005/8/layout/hierarchy4"/>
    <dgm:cxn modelId="{E283357E-7A50-4E77-9C41-EA9352202211}" type="presParOf" srcId="{BA90A4AD-F983-433D-AFDD-12E4AE007FC9}" destId="{E4400930-D1F3-4E73-AFDF-14011092EF58}" srcOrd="0" destOrd="0" presId="urn:microsoft.com/office/officeart/2005/8/layout/hierarchy4"/>
    <dgm:cxn modelId="{F1D1CF51-2B64-4ECF-8A9A-F643529D063C}" type="presParOf" srcId="{BA90A4AD-F983-433D-AFDD-12E4AE007FC9}" destId="{DFEDB37E-DB7B-4BDD-B45F-E0289CED3B82}" srcOrd="1" destOrd="0" presId="urn:microsoft.com/office/officeart/2005/8/layout/hierarchy4"/>
    <dgm:cxn modelId="{6A63AC25-A63E-498F-A0D7-53C5D74159EC}" type="presParOf" srcId="{BA90A4AD-F983-433D-AFDD-12E4AE007FC9}" destId="{9DD0AE80-E8B1-43E6-B029-07BD55A180B9}" srcOrd="2" destOrd="0" presId="urn:microsoft.com/office/officeart/2005/8/layout/hierarchy4"/>
    <dgm:cxn modelId="{0272E43A-E8F9-4299-AD82-0BD2C3FCF392}" type="presParOf" srcId="{9DD0AE80-E8B1-43E6-B029-07BD55A180B9}" destId="{7E990A8F-46FE-4BEF-BB98-424DBC535581}" srcOrd="0" destOrd="0" presId="urn:microsoft.com/office/officeart/2005/8/layout/hierarchy4"/>
    <dgm:cxn modelId="{D0DE1B03-A48F-47D0-948F-39E8B8DCA967}" type="presParOf" srcId="{7E990A8F-46FE-4BEF-BB98-424DBC535581}" destId="{AE32720A-F409-4106-8284-C4831E91FC0C}" srcOrd="0" destOrd="0" presId="urn:microsoft.com/office/officeart/2005/8/layout/hierarchy4"/>
    <dgm:cxn modelId="{799FB078-4AB9-4397-A251-F33731808FC9}" type="presParOf" srcId="{7E990A8F-46FE-4BEF-BB98-424DBC535581}" destId="{0E9C73D7-755F-4772-BBAA-B4BFF2D6609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033AF6-1E73-47B6-AC6B-CAA3ACCAB00B}" type="doc">
      <dgm:prSet loTypeId="urn:microsoft.com/office/officeart/2005/8/layout/hList7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9E358D-A9FB-410C-AAA6-191CBFF5E1CC}">
      <dgm:prSet phldrT="[Текст]"/>
      <dgm:spPr>
        <a:xfrm>
          <a:off x="1511" y="0"/>
          <a:ext cx="2352214" cy="3960440"/>
        </a:xfrm>
        <a:prstGeom prst="roundRect">
          <a:avLst>
            <a:gd name="adj" fmla="val 10000"/>
          </a:avLst>
        </a:prstGeom>
        <a:solidFill>
          <a:srgbClr val="B56FF4">
            <a:lumMod val="60000"/>
            <a:lumOff val="40000"/>
          </a:srgb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Возможность научиться действовать в плане представлений, развитие воображения</a:t>
          </a:r>
          <a:endParaRPr lang="ru-RU" dirty="0">
            <a:solidFill>
              <a:srgbClr val="B56FF4">
                <a:lumMod val="50000"/>
              </a:srgbClr>
            </a:solidFill>
            <a:latin typeface="Verdana"/>
            <a:ea typeface="+mn-ea"/>
            <a:cs typeface="+mn-cs"/>
          </a:endParaRPr>
        </a:p>
      </dgm:t>
    </dgm:pt>
    <dgm:pt modelId="{5FFD6E5F-E057-47AA-A832-E9CCCB5A4D16}" type="parTrans" cxnId="{A4B9D7B8-8EB0-4866-A673-C6DAE0D635C6}">
      <dgm:prSet/>
      <dgm:spPr/>
      <dgm:t>
        <a:bodyPr/>
        <a:lstStyle/>
        <a:p>
          <a:endParaRPr lang="ru-RU"/>
        </a:p>
      </dgm:t>
    </dgm:pt>
    <dgm:pt modelId="{06DF43F0-2E7C-4C2E-AAF4-735455A0A3C7}" type="sibTrans" cxnId="{A4B9D7B8-8EB0-4866-A673-C6DAE0D635C6}">
      <dgm:prSet/>
      <dgm:spPr/>
      <dgm:t>
        <a:bodyPr/>
        <a:lstStyle/>
        <a:p>
          <a:endParaRPr lang="ru-RU"/>
        </a:p>
      </dgm:t>
    </dgm:pt>
    <dgm:pt modelId="{DEB4451B-4662-4D10-9811-A663F088A0F9}">
      <dgm:prSet phldrT="[Текст]"/>
      <dgm:spPr>
        <a:xfrm>
          <a:off x="2424292" y="0"/>
          <a:ext cx="2352214" cy="3960440"/>
        </a:xfrm>
        <a:prstGeom prst="roundRect">
          <a:avLst>
            <a:gd name="adj" fmla="val 10000"/>
          </a:avLst>
        </a:prstGeom>
        <a:solidFill>
          <a:srgbClr val="F489CF">
            <a:lumMod val="60000"/>
            <a:lumOff val="40000"/>
          </a:srgb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dirty="0" smtClean="0">
              <a:solidFill>
                <a:srgbClr val="F489CF">
                  <a:lumMod val="50000"/>
                </a:srgbClr>
              </a:solidFill>
              <a:latin typeface="Verdana"/>
              <a:ea typeface="+mn-ea"/>
              <a:cs typeface="+mn-cs"/>
            </a:rPr>
            <a:t>Возможность научиться ориентироваться в сфере человеческих отношений</a:t>
          </a:r>
          <a:endParaRPr lang="ru-RU" dirty="0">
            <a:solidFill>
              <a:srgbClr val="F489CF">
                <a:lumMod val="50000"/>
              </a:srgbClr>
            </a:solidFill>
            <a:latin typeface="Verdana"/>
            <a:ea typeface="+mn-ea"/>
            <a:cs typeface="+mn-cs"/>
          </a:endParaRPr>
        </a:p>
      </dgm:t>
    </dgm:pt>
    <dgm:pt modelId="{D60EBC0A-22D6-433D-8B97-3ADD7782DAC2}" type="parTrans" cxnId="{9F041BC8-5815-482F-BF8D-C645E2342B1C}">
      <dgm:prSet/>
      <dgm:spPr/>
      <dgm:t>
        <a:bodyPr/>
        <a:lstStyle/>
        <a:p>
          <a:endParaRPr lang="ru-RU"/>
        </a:p>
      </dgm:t>
    </dgm:pt>
    <dgm:pt modelId="{BD1BE251-56A1-4CDA-AC4A-3747FF868210}" type="sibTrans" cxnId="{9F041BC8-5815-482F-BF8D-C645E2342B1C}">
      <dgm:prSet/>
      <dgm:spPr/>
      <dgm:t>
        <a:bodyPr/>
        <a:lstStyle/>
        <a:p>
          <a:endParaRPr lang="ru-RU"/>
        </a:p>
      </dgm:t>
    </dgm:pt>
    <dgm:pt modelId="{DC813F9F-F8E2-48A4-9B81-EE181E6D662E}">
      <dgm:prSet phldrT="[Текст]"/>
      <dgm:spPr>
        <a:xfrm>
          <a:off x="4847073" y="0"/>
          <a:ext cx="2352214" cy="3960440"/>
        </a:xfrm>
        <a:prstGeom prst="roundRect">
          <a:avLst>
            <a:gd name="adj" fmla="val 10000"/>
          </a:avLst>
        </a:prstGeom>
        <a:solidFill>
          <a:srgbClr val="86D4DC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Возможность научиться координировать свои действия с другими, сотрудничать и общаться</a:t>
          </a:r>
          <a:endParaRPr lang="ru-RU" dirty="0">
            <a:solidFill>
              <a:srgbClr val="002060"/>
            </a:solidFill>
            <a:latin typeface="Verdana"/>
            <a:ea typeface="+mn-ea"/>
            <a:cs typeface="+mn-cs"/>
          </a:endParaRPr>
        </a:p>
      </dgm:t>
    </dgm:pt>
    <dgm:pt modelId="{0AAE3056-8300-4273-8375-45B99A3C496F}" type="parTrans" cxnId="{DC17F3BB-BE23-44C5-9B3D-06D725675165}">
      <dgm:prSet/>
      <dgm:spPr/>
      <dgm:t>
        <a:bodyPr/>
        <a:lstStyle/>
        <a:p>
          <a:endParaRPr lang="ru-RU"/>
        </a:p>
      </dgm:t>
    </dgm:pt>
    <dgm:pt modelId="{95B1DDA9-0430-48BD-B07F-68FC348D1B05}" type="sibTrans" cxnId="{DC17F3BB-BE23-44C5-9B3D-06D725675165}">
      <dgm:prSet/>
      <dgm:spPr/>
      <dgm:t>
        <a:bodyPr/>
        <a:lstStyle/>
        <a:p>
          <a:endParaRPr lang="ru-RU"/>
        </a:p>
      </dgm:t>
    </dgm:pt>
    <dgm:pt modelId="{2A93FC70-224A-4A1E-AD8B-D1A5597639D9}" type="pres">
      <dgm:prSet presAssocID="{2F033AF6-1E73-47B6-AC6B-CAA3ACCAB0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45759B-1632-4467-AABE-A502089A9896}" type="pres">
      <dgm:prSet presAssocID="{2F033AF6-1E73-47B6-AC6B-CAA3ACCAB00B}" presName="fgShape" presStyleLbl="fgShp" presStyleIdx="0" presStyleCnt="1"/>
      <dgm:spPr>
        <a:xfrm>
          <a:off x="288031" y="3168352"/>
          <a:ext cx="6624736" cy="594066"/>
        </a:xfrm>
        <a:prstGeom prst="leftRightArrow">
          <a:avLst/>
        </a:prstGeom>
        <a:solidFill>
          <a:srgbClr val="C1EC7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  <dgm:pt modelId="{4E54EAAB-522B-4B9E-B60D-ABF2B8E0CDD8}" type="pres">
      <dgm:prSet presAssocID="{2F033AF6-1E73-47B6-AC6B-CAA3ACCAB00B}" presName="linComp" presStyleCnt="0"/>
      <dgm:spPr/>
    </dgm:pt>
    <dgm:pt modelId="{8059DB04-FE79-485D-960A-63E77D59EC08}" type="pres">
      <dgm:prSet presAssocID="{169E358D-A9FB-410C-AAA6-191CBFF5E1CC}" presName="compNode" presStyleCnt="0"/>
      <dgm:spPr/>
    </dgm:pt>
    <dgm:pt modelId="{135EFB51-C33A-45F7-9DD5-457711B048D8}" type="pres">
      <dgm:prSet presAssocID="{169E358D-A9FB-410C-AAA6-191CBFF5E1CC}" presName="bkgdShape" presStyleLbl="node1" presStyleIdx="0" presStyleCnt="3"/>
      <dgm:spPr/>
      <dgm:t>
        <a:bodyPr/>
        <a:lstStyle/>
        <a:p>
          <a:endParaRPr lang="ru-RU"/>
        </a:p>
      </dgm:t>
    </dgm:pt>
    <dgm:pt modelId="{C710DD7B-1953-4B06-B196-A4AB4DFE852E}" type="pres">
      <dgm:prSet presAssocID="{169E358D-A9FB-410C-AAA6-191CBFF5E1C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1A529-949D-4F75-B2E4-B8E5FABEC5FF}" type="pres">
      <dgm:prSet presAssocID="{169E358D-A9FB-410C-AAA6-191CBFF5E1CC}" presName="invisiNode" presStyleLbl="node1" presStyleIdx="0" presStyleCnt="3"/>
      <dgm:spPr/>
    </dgm:pt>
    <dgm:pt modelId="{E76CE115-26CA-43DE-B9E0-FF805CAC62F3}" type="pres">
      <dgm:prSet presAssocID="{169E358D-A9FB-410C-AAA6-191CBFF5E1CC}" presName="imagNode" presStyleLbl="fgImgPlace1" presStyleIdx="0" presStyleCnt="3"/>
      <dgm:spPr>
        <a:xfrm>
          <a:off x="518205" y="237626"/>
          <a:ext cx="1318826" cy="131882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  <dgm:pt modelId="{BEEFE35C-78B1-4AD1-A111-495328BD63F9}" type="pres">
      <dgm:prSet presAssocID="{06DF43F0-2E7C-4C2E-AAF4-735455A0A3C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B807988-D444-45FF-950D-3819D787DD4E}" type="pres">
      <dgm:prSet presAssocID="{DEB4451B-4662-4D10-9811-A663F088A0F9}" presName="compNode" presStyleCnt="0"/>
      <dgm:spPr/>
    </dgm:pt>
    <dgm:pt modelId="{F5705398-4846-48E6-B5EC-BAA8CB4F2401}" type="pres">
      <dgm:prSet presAssocID="{DEB4451B-4662-4D10-9811-A663F088A0F9}" presName="bkgdShape" presStyleLbl="node1" presStyleIdx="1" presStyleCnt="3"/>
      <dgm:spPr/>
      <dgm:t>
        <a:bodyPr/>
        <a:lstStyle/>
        <a:p>
          <a:endParaRPr lang="ru-RU"/>
        </a:p>
      </dgm:t>
    </dgm:pt>
    <dgm:pt modelId="{16CE6BF2-F3EA-46E3-B360-30CD83458720}" type="pres">
      <dgm:prSet presAssocID="{DEB4451B-4662-4D10-9811-A663F088A0F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4024F-C08B-453A-840A-9DB25EEEFA98}" type="pres">
      <dgm:prSet presAssocID="{DEB4451B-4662-4D10-9811-A663F088A0F9}" presName="invisiNode" presStyleLbl="node1" presStyleIdx="1" presStyleCnt="3"/>
      <dgm:spPr/>
    </dgm:pt>
    <dgm:pt modelId="{657A30B5-73A0-4C12-9700-7B3CEB870AB0}" type="pres">
      <dgm:prSet presAssocID="{DEB4451B-4662-4D10-9811-A663F088A0F9}" presName="imagNode" presStyleLbl="fgImgPlace1" presStyleIdx="1" presStyleCnt="3"/>
      <dgm:spPr>
        <a:xfrm>
          <a:off x="2940986" y="237626"/>
          <a:ext cx="1318826" cy="131882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  <dgm:pt modelId="{EA1C9E95-1B65-4789-B72F-CB0F9F28EB62}" type="pres">
      <dgm:prSet presAssocID="{BD1BE251-56A1-4CDA-AC4A-3747FF86821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1B22E87-FBE7-4AD6-9384-EEC9C47ECCDD}" type="pres">
      <dgm:prSet presAssocID="{DC813F9F-F8E2-48A4-9B81-EE181E6D662E}" presName="compNode" presStyleCnt="0"/>
      <dgm:spPr/>
    </dgm:pt>
    <dgm:pt modelId="{03995D79-690A-4E11-8866-F72A0AC6C52C}" type="pres">
      <dgm:prSet presAssocID="{DC813F9F-F8E2-48A4-9B81-EE181E6D662E}" presName="bkgdShape" presStyleLbl="node1" presStyleIdx="2" presStyleCnt="3"/>
      <dgm:spPr/>
      <dgm:t>
        <a:bodyPr/>
        <a:lstStyle/>
        <a:p>
          <a:endParaRPr lang="ru-RU"/>
        </a:p>
      </dgm:t>
    </dgm:pt>
    <dgm:pt modelId="{5826DB6D-AFF4-476D-8680-D72EA127F02F}" type="pres">
      <dgm:prSet presAssocID="{DC813F9F-F8E2-48A4-9B81-EE181E6D662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5803B-808C-4811-BBEA-A69801863C21}" type="pres">
      <dgm:prSet presAssocID="{DC813F9F-F8E2-48A4-9B81-EE181E6D662E}" presName="invisiNode" presStyleLbl="node1" presStyleIdx="2" presStyleCnt="3"/>
      <dgm:spPr/>
    </dgm:pt>
    <dgm:pt modelId="{DCA03522-F2F0-4DBE-85F9-480B46146334}" type="pres">
      <dgm:prSet presAssocID="{DC813F9F-F8E2-48A4-9B81-EE181E6D662E}" presName="imagNode" presStyleLbl="fgImgPlace1" presStyleIdx="2" presStyleCnt="3"/>
      <dgm:spPr>
        <a:xfrm>
          <a:off x="5363767" y="237626"/>
          <a:ext cx="1318826" cy="131882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endParaRPr lang="ru-RU"/>
        </a:p>
      </dgm:t>
    </dgm:pt>
  </dgm:ptLst>
  <dgm:cxnLst>
    <dgm:cxn modelId="{9F041BC8-5815-482F-BF8D-C645E2342B1C}" srcId="{2F033AF6-1E73-47B6-AC6B-CAA3ACCAB00B}" destId="{DEB4451B-4662-4D10-9811-A663F088A0F9}" srcOrd="1" destOrd="0" parTransId="{D60EBC0A-22D6-433D-8B97-3ADD7782DAC2}" sibTransId="{BD1BE251-56A1-4CDA-AC4A-3747FF868210}"/>
    <dgm:cxn modelId="{45614DF2-63F3-44B6-A82C-057455F4455D}" type="presOf" srcId="{06DF43F0-2E7C-4C2E-AAF4-735455A0A3C7}" destId="{BEEFE35C-78B1-4AD1-A111-495328BD63F9}" srcOrd="0" destOrd="0" presId="urn:microsoft.com/office/officeart/2005/8/layout/hList7"/>
    <dgm:cxn modelId="{DC17F3BB-BE23-44C5-9B3D-06D725675165}" srcId="{2F033AF6-1E73-47B6-AC6B-CAA3ACCAB00B}" destId="{DC813F9F-F8E2-48A4-9B81-EE181E6D662E}" srcOrd="2" destOrd="0" parTransId="{0AAE3056-8300-4273-8375-45B99A3C496F}" sibTransId="{95B1DDA9-0430-48BD-B07F-68FC348D1B05}"/>
    <dgm:cxn modelId="{61CCBC5F-99F7-4ACE-B9B3-19EB11BFFA6C}" type="presOf" srcId="{2F033AF6-1E73-47B6-AC6B-CAA3ACCAB00B}" destId="{2A93FC70-224A-4A1E-AD8B-D1A5597639D9}" srcOrd="0" destOrd="0" presId="urn:microsoft.com/office/officeart/2005/8/layout/hList7"/>
    <dgm:cxn modelId="{EF75FEA3-FC68-414B-99CE-01569283C7F1}" type="presOf" srcId="{DEB4451B-4662-4D10-9811-A663F088A0F9}" destId="{16CE6BF2-F3EA-46E3-B360-30CD83458720}" srcOrd="1" destOrd="0" presId="urn:microsoft.com/office/officeart/2005/8/layout/hList7"/>
    <dgm:cxn modelId="{E81495CA-A569-464B-B8A0-5EC62C9911F3}" type="presOf" srcId="{DEB4451B-4662-4D10-9811-A663F088A0F9}" destId="{F5705398-4846-48E6-B5EC-BAA8CB4F2401}" srcOrd="0" destOrd="0" presId="urn:microsoft.com/office/officeart/2005/8/layout/hList7"/>
    <dgm:cxn modelId="{5A1B0A62-578F-4D88-ABCE-225D67ABA6CE}" type="presOf" srcId="{BD1BE251-56A1-4CDA-AC4A-3747FF868210}" destId="{EA1C9E95-1B65-4789-B72F-CB0F9F28EB62}" srcOrd="0" destOrd="0" presId="urn:microsoft.com/office/officeart/2005/8/layout/hList7"/>
    <dgm:cxn modelId="{61C29B54-7068-4C01-B8C5-BD2CB3AE953D}" type="presOf" srcId="{169E358D-A9FB-410C-AAA6-191CBFF5E1CC}" destId="{135EFB51-C33A-45F7-9DD5-457711B048D8}" srcOrd="0" destOrd="0" presId="urn:microsoft.com/office/officeart/2005/8/layout/hList7"/>
    <dgm:cxn modelId="{721FC4E0-0B69-4409-9B5B-127008B75E25}" type="presOf" srcId="{169E358D-A9FB-410C-AAA6-191CBFF5E1CC}" destId="{C710DD7B-1953-4B06-B196-A4AB4DFE852E}" srcOrd="1" destOrd="0" presId="urn:microsoft.com/office/officeart/2005/8/layout/hList7"/>
    <dgm:cxn modelId="{27B30B53-4EAD-41F5-96FC-51C9B8C0FB32}" type="presOf" srcId="{DC813F9F-F8E2-48A4-9B81-EE181E6D662E}" destId="{5826DB6D-AFF4-476D-8680-D72EA127F02F}" srcOrd="1" destOrd="0" presId="urn:microsoft.com/office/officeart/2005/8/layout/hList7"/>
    <dgm:cxn modelId="{FA74AF4C-F25C-46F3-AA45-E2F44FCD1086}" type="presOf" srcId="{DC813F9F-F8E2-48A4-9B81-EE181E6D662E}" destId="{03995D79-690A-4E11-8866-F72A0AC6C52C}" srcOrd="0" destOrd="0" presId="urn:microsoft.com/office/officeart/2005/8/layout/hList7"/>
    <dgm:cxn modelId="{A4B9D7B8-8EB0-4866-A673-C6DAE0D635C6}" srcId="{2F033AF6-1E73-47B6-AC6B-CAA3ACCAB00B}" destId="{169E358D-A9FB-410C-AAA6-191CBFF5E1CC}" srcOrd="0" destOrd="0" parTransId="{5FFD6E5F-E057-47AA-A832-E9CCCB5A4D16}" sibTransId="{06DF43F0-2E7C-4C2E-AAF4-735455A0A3C7}"/>
    <dgm:cxn modelId="{F809F6BF-9BCC-4486-8A5D-FC683E06915E}" type="presParOf" srcId="{2A93FC70-224A-4A1E-AD8B-D1A5597639D9}" destId="{2045759B-1632-4467-AABE-A502089A9896}" srcOrd="0" destOrd="0" presId="urn:microsoft.com/office/officeart/2005/8/layout/hList7"/>
    <dgm:cxn modelId="{3B4950D7-39CF-41CB-9162-ED4A6CD49199}" type="presParOf" srcId="{2A93FC70-224A-4A1E-AD8B-D1A5597639D9}" destId="{4E54EAAB-522B-4B9E-B60D-ABF2B8E0CDD8}" srcOrd="1" destOrd="0" presId="urn:microsoft.com/office/officeart/2005/8/layout/hList7"/>
    <dgm:cxn modelId="{EDD3640D-E716-4674-8D73-1D4423A75721}" type="presParOf" srcId="{4E54EAAB-522B-4B9E-B60D-ABF2B8E0CDD8}" destId="{8059DB04-FE79-485D-960A-63E77D59EC08}" srcOrd="0" destOrd="0" presId="urn:microsoft.com/office/officeart/2005/8/layout/hList7"/>
    <dgm:cxn modelId="{5DB755F7-CD73-446C-972D-CE5285E745DE}" type="presParOf" srcId="{8059DB04-FE79-485D-960A-63E77D59EC08}" destId="{135EFB51-C33A-45F7-9DD5-457711B048D8}" srcOrd="0" destOrd="0" presId="urn:microsoft.com/office/officeart/2005/8/layout/hList7"/>
    <dgm:cxn modelId="{3025F0D9-5D88-47C8-BC4D-AB8FA8D439EA}" type="presParOf" srcId="{8059DB04-FE79-485D-960A-63E77D59EC08}" destId="{C710DD7B-1953-4B06-B196-A4AB4DFE852E}" srcOrd="1" destOrd="0" presId="urn:microsoft.com/office/officeart/2005/8/layout/hList7"/>
    <dgm:cxn modelId="{CD9AD858-802A-4F7C-B977-EBE447270210}" type="presParOf" srcId="{8059DB04-FE79-485D-960A-63E77D59EC08}" destId="{C321A529-949D-4F75-B2E4-B8E5FABEC5FF}" srcOrd="2" destOrd="0" presId="urn:microsoft.com/office/officeart/2005/8/layout/hList7"/>
    <dgm:cxn modelId="{1BC04F80-D721-4D77-96D9-7DEB69D07349}" type="presParOf" srcId="{8059DB04-FE79-485D-960A-63E77D59EC08}" destId="{E76CE115-26CA-43DE-B9E0-FF805CAC62F3}" srcOrd="3" destOrd="0" presId="urn:microsoft.com/office/officeart/2005/8/layout/hList7"/>
    <dgm:cxn modelId="{7347BBB0-2EF7-4C50-AB1E-48481D576B1E}" type="presParOf" srcId="{4E54EAAB-522B-4B9E-B60D-ABF2B8E0CDD8}" destId="{BEEFE35C-78B1-4AD1-A111-495328BD63F9}" srcOrd="1" destOrd="0" presId="urn:microsoft.com/office/officeart/2005/8/layout/hList7"/>
    <dgm:cxn modelId="{A6FB3B41-E64A-4E08-9715-26929F04AA92}" type="presParOf" srcId="{4E54EAAB-522B-4B9E-B60D-ABF2B8E0CDD8}" destId="{5B807988-D444-45FF-950D-3819D787DD4E}" srcOrd="2" destOrd="0" presId="urn:microsoft.com/office/officeart/2005/8/layout/hList7"/>
    <dgm:cxn modelId="{653C79EE-F432-49F0-AFBE-4D67A03F7927}" type="presParOf" srcId="{5B807988-D444-45FF-950D-3819D787DD4E}" destId="{F5705398-4846-48E6-B5EC-BAA8CB4F2401}" srcOrd="0" destOrd="0" presId="urn:microsoft.com/office/officeart/2005/8/layout/hList7"/>
    <dgm:cxn modelId="{DB985469-287C-4078-965B-42483BB90064}" type="presParOf" srcId="{5B807988-D444-45FF-950D-3819D787DD4E}" destId="{16CE6BF2-F3EA-46E3-B360-30CD83458720}" srcOrd="1" destOrd="0" presId="urn:microsoft.com/office/officeart/2005/8/layout/hList7"/>
    <dgm:cxn modelId="{00375328-8492-41A4-8535-F8CD976B6ABA}" type="presParOf" srcId="{5B807988-D444-45FF-950D-3819D787DD4E}" destId="{69B4024F-C08B-453A-840A-9DB25EEEFA98}" srcOrd="2" destOrd="0" presId="urn:microsoft.com/office/officeart/2005/8/layout/hList7"/>
    <dgm:cxn modelId="{F28ABBA3-91D4-4610-B8FB-8EE7AFDD6B2E}" type="presParOf" srcId="{5B807988-D444-45FF-950D-3819D787DD4E}" destId="{657A30B5-73A0-4C12-9700-7B3CEB870AB0}" srcOrd="3" destOrd="0" presId="urn:microsoft.com/office/officeart/2005/8/layout/hList7"/>
    <dgm:cxn modelId="{578117B4-6616-44D7-BCEC-53596DF429A9}" type="presParOf" srcId="{4E54EAAB-522B-4B9E-B60D-ABF2B8E0CDD8}" destId="{EA1C9E95-1B65-4789-B72F-CB0F9F28EB62}" srcOrd="3" destOrd="0" presId="urn:microsoft.com/office/officeart/2005/8/layout/hList7"/>
    <dgm:cxn modelId="{0551B27B-C368-4045-9B43-623B377F8AEB}" type="presParOf" srcId="{4E54EAAB-522B-4B9E-B60D-ABF2B8E0CDD8}" destId="{31B22E87-FBE7-4AD6-9384-EEC9C47ECCDD}" srcOrd="4" destOrd="0" presId="urn:microsoft.com/office/officeart/2005/8/layout/hList7"/>
    <dgm:cxn modelId="{278604C2-B180-4AE6-BB28-7C073B18BD05}" type="presParOf" srcId="{31B22E87-FBE7-4AD6-9384-EEC9C47ECCDD}" destId="{03995D79-690A-4E11-8866-F72A0AC6C52C}" srcOrd="0" destOrd="0" presId="urn:microsoft.com/office/officeart/2005/8/layout/hList7"/>
    <dgm:cxn modelId="{2B2EC181-6E2D-4CEE-99BB-1E14D4D70AB5}" type="presParOf" srcId="{31B22E87-FBE7-4AD6-9384-EEC9C47ECCDD}" destId="{5826DB6D-AFF4-476D-8680-D72EA127F02F}" srcOrd="1" destOrd="0" presId="urn:microsoft.com/office/officeart/2005/8/layout/hList7"/>
    <dgm:cxn modelId="{30907E64-4115-49C2-B197-B77450B2AA4F}" type="presParOf" srcId="{31B22E87-FBE7-4AD6-9384-EEC9C47ECCDD}" destId="{89B5803B-808C-4811-BBEA-A69801863C21}" srcOrd="2" destOrd="0" presId="urn:microsoft.com/office/officeart/2005/8/layout/hList7"/>
    <dgm:cxn modelId="{52F39B1A-23E1-4E03-A56C-44D2CF671DFA}" type="presParOf" srcId="{31B22E87-FBE7-4AD6-9384-EEC9C47ECCDD}" destId="{DCA03522-F2F0-4DBE-85F9-480B4614633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054E9-25B3-48C6-9DD5-445EFB8197BF}">
      <dsp:nvSpPr>
        <dsp:cNvPr id="0" name=""/>
        <dsp:cNvSpPr/>
      </dsp:nvSpPr>
      <dsp:spPr>
        <a:xfrm>
          <a:off x="0" y="0"/>
          <a:ext cx="4052888" cy="4052888"/>
        </a:xfrm>
        <a:prstGeom prst="pie">
          <a:avLst>
            <a:gd name="adj1" fmla="val 5400000"/>
            <a:gd name="adj2" fmla="val 16200000"/>
          </a:avLst>
        </a:prstGeom>
        <a:solidFill>
          <a:srgbClr val="B56FF4">
            <a:lumMod val="5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03A81-EFEA-4A8A-ACED-3AEA4B60CBC8}">
      <dsp:nvSpPr>
        <dsp:cNvPr id="0" name=""/>
        <dsp:cNvSpPr/>
      </dsp:nvSpPr>
      <dsp:spPr>
        <a:xfrm>
          <a:off x="2026444" y="0"/>
          <a:ext cx="5098255" cy="4052888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C1EC7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Игра-это любые занятия детей</a:t>
          </a:r>
          <a:endParaRPr lang="ru-RU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2026444" y="0"/>
        <a:ext cx="2549127" cy="1215869"/>
      </dsp:txXfrm>
    </dsp:sp>
    <dsp:sp modelId="{A74545D3-0753-4D18-9A6B-E3DE145030BF}">
      <dsp:nvSpPr>
        <dsp:cNvPr id="0" name=""/>
        <dsp:cNvSpPr/>
      </dsp:nvSpPr>
      <dsp:spPr>
        <a:xfrm>
          <a:off x="709256" y="1215869"/>
          <a:ext cx="2634374" cy="2634374"/>
        </a:xfrm>
        <a:prstGeom prst="pie">
          <a:avLst>
            <a:gd name="adj1" fmla="val 5400000"/>
            <a:gd name="adj2" fmla="val 16200000"/>
          </a:avLst>
        </a:prstGeom>
        <a:solidFill>
          <a:srgbClr val="B56FF4">
            <a:lumMod val="75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C14A1-F99C-4705-A35B-4025576997A2}">
      <dsp:nvSpPr>
        <dsp:cNvPr id="0" name=""/>
        <dsp:cNvSpPr/>
      </dsp:nvSpPr>
      <dsp:spPr>
        <a:xfrm>
          <a:off x="2026444" y="1215869"/>
          <a:ext cx="5098255" cy="263437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C1EC7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Игра-это форма организации жизни детей</a:t>
          </a:r>
          <a:endParaRPr lang="ru-RU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2026444" y="1215869"/>
        <a:ext cx="2549127" cy="1215864"/>
      </dsp:txXfrm>
    </dsp:sp>
    <dsp:sp modelId="{054AFB90-5789-47AB-9789-6E678BD35F07}">
      <dsp:nvSpPr>
        <dsp:cNvPr id="0" name=""/>
        <dsp:cNvSpPr/>
      </dsp:nvSpPr>
      <dsp:spPr>
        <a:xfrm>
          <a:off x="1418511" y="2431734"/>
          <a:ext cx="1215865" cy="1215865"/>
        </a:xfrm>
        <a:prstGeom prst="pie">
          <a:avLst>
            <a:gd name="adj1" fmla="val 5400000"/>
            <a:gd name="adj2" fmla="val 16200000"/>
          </a:avLst>
        </a:prstGeom>
        <a:solidFill>
          <a:srgbClr val="B56FF4">
            <a:lumMod val="60000"/>
            <a:lumOff val="4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DD53D-690E-45F9-A52B-77AAE327FE11}">
      <dsp:nvSpPr>
        <dsp:cNvPr id="0" name=""/>
        <dsp:cNvSpPr/>
      </dsp:nvSpPr>
      <dsp:spPr>
        <a:xfrm>
          <a:off x="2026444" y="2431734"/>
          <a:ext cx="5098255" cy="1215865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solidFill>
            <a:srgbClr val="C1EC7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Игра-это деятельность</a:t>
          </a:r>
          <a:endParaRPr lang="ru-RU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2026444" y="2431734"/>
        <a:ext cx="2549127" cy="1215865"/>
      </dsp:txXfrm>
    </dsp:sp>
    <dsp:sp modelId="{BEE0742D-8B02-4C62-9831-326213EBA7D0}">
      <dsp:nvSpPr>
        <dsp:cNvPr id="0" name=""/>
        <dsp:cNvSpPr/>
      </dsp:nvSpPr>
      <dsp:spPr>
        <a:xfrm>
          <a:off x="4575571" y="0"/>
          <a:ext cx="2549127" cy="12158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Радуют детей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Развлекают детей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Забавляют детей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4575571" y="0"/>
        <a:ext cx="2549127" cy="1215869"/>
      </dsp:txXfrm>
    </dsp:sp>
    <dsp:sp modelId="{E1B748E7-9501-469B-ACBC-646B7035CB08}">
      <dsp:nvSpPr>
        <dsp:cNvPr id="0" name=""/>
        <dsp:cNvSpPr/>
      </dsp:nvSpPr>
      <dsp:spPr>
        <a:xfrm>
          <a:off x="4575571" y="1215869"/>
          <a:ext cx="2549127" cy="121586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Обучает детей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Формирует полезные навыки, умения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4575571" y="1215869"/>
        <a:ext cx="2549127" cy="1215864"/>
      </dsp:txXfrm>
    </dsp:sp>
    <dsp:sp modelId="{B2FA6CBC-134C-4E4C-BD5A-31468A876860}">
      <dsp:nvSpPr>
        <dsp:cNvPr id="0" name=""/>
        <dsp:cNvSpPr/>
      </dsp:nvSpPr>
      <dsp:spPr>
        <a:xfrm>
          <a:off x="4575571" y="2431734"/>
          <a:ext cx="2549127" cy="12158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Позволяет осваивать отношения между людьми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/>
              <a:ea typeface="+mn-ea"/>
              <a:cs typeface="+mn-cs"/>
            </a:rPr>
            <a:t>Помогает ребёнку воссоздать различные виды деятельности людей</a:t>
          </a:r>
          <a:endParaRPr lang="ru-RU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Verdana"/>
            <a:ea typeface="+mn-ea"/>
            <a:cs typeface="+mn-cs"/>
          </a:endParaRPr>
        </a:p>
      </dsp:txBody>
      <dsp:txXfrm>
        <a:off x="4575571" y="2431734"/>
        <a:ext cx="2549127" cy="1215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DC897-3FFB-421E-9A3C-EF50A375E40F}">
      <dsp:nvSpPr>
        <dsp:cNvPr id="0" name=""/>
        <dsp:cNvSpPr/>
      </dsp:nvSpPr>
      <dsp:spPr>
        <a:xfrm>
          <a:off x="6539" y="732"/>
          <a:ext cx="8216520" cy="489203"/>
        </a:xfrm>
        <a:prstGeom prst="roundRect">
          <a:avLst>
            <a:gd name="adj" fmla="val 10000"/>
          </a:avLst>
        </a:prstGeom>
        <a:solidFill>
          <a:srgbClr val="F489CF">
            <a:lumMod val="5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ИГРЫ дошкольников</a:t>
          </a:r>
          <a:endParaRPr lang="ru-RU" sz="21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20867" y="15060"/>
        <a:ext cx="8187864" cy="460547"/>
      </dsp:txXfrm>
    </dsp:sp>
    <dsp:sp modelId="{89640AFF-2C4C-44D9-9F1E-DD8DC57DE1C7}">
      <dsp:nvSpPr>
        <dsp:cNvPr id="0" name=""/>
        <dsp:cNvSpPr/>
      </dsp:nvSpPr>
      <dsp:spPr>
        <a:xfrm>
          <a:off x="14559" y="541298"/>
          <a:ext cx="5372846" cy="489203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Творческие игры</a:t>
          </a:r>
          <a:endParaRPr lang="ru-RU" sz="20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28887" y="555626"/>
        <a:ext cx="5344190" cy="460547"/>
      </dsp:txXfrm>
    </dsp:sp>
    <dsp:sp modelId="{40798564-A63C-4172-88EA-311E200E7F69}">
      <dsp:nvSpPr>
        <dsp:cNvPr id="0" name=""/>
        <dsp:cNvSpPr/>
      </dsp:nvSpPr>
      <dsp:spPr>
        <a:xfrm>
          <a:off x="32870" y="1081864"/>
          <a:ext cx="2493470" cy="3021844"/>
        </a:xfrm>
        <a:prstGeom prst="roundRect">
          <a:avLst>
            <a:gd name="adj" fmla="val 10000"/>
          </a:avLst>
        </a:prstGeom>
        <a:solidFill>
          <a:srgbClr val="86D4DC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На основе готовых сюжетов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*подражательные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*изобразительные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*драматизации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*театрализованные</a:t>
          </a:r>
          <a:endParaRPr lang="ru-RU" sz="1400" kern="1200" dirty="0">
            <a:solidFill>
              <a:srgbClr val="0070C0"/>
            </a:solidFill>
            <a:latin typeface="Verdana"/>
            <a:ea typeface="+mn-ea"/>
            <a:cs typeface="+mn-cs"/>
          </a:endParaRPr>
        </a:p>
      </dsp:txBody>
      <dsp:txXfrm>
        <a:off x="105901" y="1154895"/>
        <a:ext cx="2347408" cy="2875782"/>
      </dsp:txXfrm>
    </dsp:sp>
    <dsp:sp modelId="{C2703301-1443-4F09-AD86-DB3EC84626D4}">
      <dsp:nvSpPr>
        <dsp:cNvPr id="0" name=""/>
        <dsp:cNvSpPr/>
      </dsp:nvSpPr>
      <dsp:spPr>
        <a:xfrm>
          <a:off x="2674652" y="1082596"/>
          <a:ext cx="2738029" cy="3306840"/>
        </a:xfrm>
        <a:prstGeom prst="roundRect">
          <a:avLst>
            <a:gd name="adj" fmla="val 10000"/>
          </a:avLst>
        </a:prstGeom>
        <a:solidFill>
          <a:srgbClr val="86D4DC"/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sng" kern="1200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Сюжеты придуманы детьми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*сюжетно-ролевые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*режиссёрские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*игры-фантазирование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*игры интегрированного типа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70C0"/>
              </a:solidFill>
              <a:latin typeface="Verdana"/>
              <a:ea typeface="+mn-ea"/>
              <a:cs typeface="+mn-cs"/>
            </a:rPr>
            <a:t>*игры-импровизации</a:t>
          </a:r>
          <a:endParaRPr lang="ru-RU" sz="1400" kern="1200" dirty="0">
            <a:solidFill>
              <a:srgbClr val="0070C0"/>
            </a:solidFill>
            <a:latin typeface="Verdana"/>
            <a:ea typeface="+mn-ea"/>
            <a:cs typeface="+mn-cs"/>
          </a:endParaRPr>
        </a:p>
      </dsp:txBody>
      <dsp:txXfrm>
        <a:off x="2754846" y="1162790"/>
        <a:ext cx="2577641" cy="3146452"/>
      </dsp:txXfrm>
    </dsp:sp>
    <dsp:sp modelId="{E4400930-D1F3-4E73-AFDF-14011092EF58}">
      <dsp:nvSpPr>
        <dsp:cNvPr id="0" name=""/>
        <dsp:cNvSpPr/>
      </dsp:nvSpPr>
      <dsp:spPr>
        <a:xfrm>
          <a:off x="5597883" y="541298"/>
          <a:ext cx="2617156" cy="489203"/>
        </a:xfrm>
        <a:prstGeom prst="roundRect">
          <a:avLst>
            <a:gd name="adj" fmla="val 10000"/>
          </a:avLst>
        </a:prstGeom>
        <a:solidFill>
          <a:srgbClr val="B56FF4">
            <a:lumMod val="5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Игры с правилами</a:t>
          </a:r>
          <a:endParaRPr lang="ru-RU" sz="20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5612211" y="555626"/>
        <a:ext cx="2588500" cy="460547"/>
      </dsp:txXfrm>
    </dsp:sp>
    <dsp:sp modelId="{AE32720A-F409-4106-8284-C4831E91FC0C}">
      <dsp:nvSpPr>
        <dsp:cNvPr id="0" name=""/>
        <dsp:cNvSpPr/>
      </dsp:nvSpPr>
      <dsp:spPr>
        <a:xfrm>
          <a:off x="5606803" y="1081864"/>
          <a:ext cx="2599318" cy="2143572"/>
        </a:xfrm>
        <a:prstGeom prst="roundRect">
          <a:avLst>
            <a:gd name="adj" fmla="val 10000"/>
          </a:avLst>
        </a:prstGeom>
        <a:solidFill>
          <a:srgbClr val="B56FF4">
            <a:lumMod val="60000"/>
            <a:lumOff val="4000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Подвижные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Спортивные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Интеллектуальные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Музыкальные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Коррекционные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Забавы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 Этнографические</a:t>
          </a:r>
          <a:endParaRPr lang="ru-RU" sz="1400" kern="1200" dirty="0">
            <a:solidFill>
              <a:srgbClr val="B56FF4">
                <a:lumMod val="50000"/>
              </a:srgbClr>
            </a:solidFill>
            <a:latin typeface="Verdana"/>
            <a:ea typeface="+mn-ea"/>
            <a:cs typeface="+mn-cs"/>
          </a:endParaRPr>
        </a:p>
      </dsp:txBody>
      <dsp:txXfrm>
        <a:off x="5669586" y="1144647"/>
        <a:ext cx="2473752" cy="2018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EFB51-C33A-45F7-9DD5-457711B048D8}">
      <dsp:nvSpPr>
        <dsp:cNvPr id="0" name=""/>
        <dsp:cNvSpPr/>
      </dsp:nvSpPr>
      <dsp:spPr>
        <a:xfrm>
          <a:off x="1511" y="0"/>
          <a:ext cx="2352214" cy="3960440"/>
        </a:xfrm>
        <a:prstGeom prst="roundRect">
          <a:avLst>
            <a:gd name="adj" fmla="val 10000"/>
          </a:avLst>
        </a:prstGeom>
        <a:solidFill>
          <a:srgbClr val="B56FF4">
            <a:lumMod val="60000"/>
            <a:lumOff val="40000"/>
          </a:srgb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B56FF4">
                  <a:lumMod val="50000"/>
                </a:srgbClr>
              </a:solidFill>
              <a:latin typeface="Verdana"/>
              <a:ea typeface="+mn-ea"/>
              <a:cs typeface="+mn-cs"/>
            </a:rPr>
            <a:t>Возможность научиться действовать в плане представлений, развитие воображения</a:t>
          </a:r>
          <a:endParaRPr lang="ru-RU" sz="1400" kern="1200" dirty="0">
            <a:solidFill>
              <a:srgbClr val="B56FF4">
                <a:lumMod val="50000"/>
              </a:srgbClr>
            </a:solidFill>
            <a:latin typeface="Verdana"/>
            <a:ea typeface="+mn-ea"/>
            <a:cs typeface="+mn-cs"/>
          </a:endParaRPr>
        </a:p>
      </dsp:txBody>
      <dsp:txXfrm>
        <a:off x="47910" y="1630575"/>
        <a:ext cx="2259416" cy="1491378"/>
      </dsp:txXfrm>
    </dsp:sp>
    <dsp:sp modelId="{E76CE115-26CA-43DE-B9E0-FF805CAC62F3}">
      <dsp:nvSpPr>
        <dsp:cNvPr id="0" name=""/>
        <dsp:cNvSpPr/>
      </dsp:nvSpPr>
      <dsp:spPr>
        <a:xfrm>
          <a:off x="518205" y="237626"/>
          <a:ext cx="1318826" cy="131882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5705398-4846-48E6-B5EC-BAA8CB4F2401}">
      <dsp:nvSpPr>
        <dsp:cNvPr id="0" name=""/>
        <dsp:cNvSpPr/>
      </dsp:nvSpPr>
      <dsp:spPr>
        <a:xfrm>
          <a:off x="2424292" y="0"/>
          <a:ext cx="2352214" cy="3960440"/>
        </a:xfrm>
        <a:prstGeom prst="roundRect">
          <a:avLst>
            <a:gd name="adj" fmla="val 10000"/>
          </a:avLst>
        </a:prstGeom>
        <a:solidFill>
          <a:srgbClr val="F489CF">
            <a:lumMod val="60000"/>
            <a:lumOff val="40000"/>
          </a:srgb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489CF">
                  <a:lumMod val="50000"/>
                </a:srgbClr>
              </a:solidFill>
              <a:latin typeface="Verdana"/>
              <a:ea typeface="+mn-ea"/>
              <a:cs typeface="+mn-cs"/>
            </a:rPr>
            <a:t>Возможность научиться ориентироваться в сфере человеческих отношений</a:t>
          </a:r>
          <a:endParaRPr lang="ru-RU" sz="1400" kern="1200" dirty="0">
            <a:solidFill>
              <a:srgbClr val="F489CF">
                <a:lumMod val="50000"/>
              </a:srgbClr>
            </a:solidFill>
            <a:latin typeface="Verdana"/>
            <a:ea typeface="+mn-ea"/>
            <a:cs typeface="+mn-cs"/>
          </a:endParaRPr>
        </a:p>
      </dsp:txBody>
      <dsp:txXfrm>
        <a:off x="2470691" y="1630575"/>
        <a:ext cx="2259416" cy="1491378"/>
      </dsp:txXfrm>
    </dsp:sp>
    <dsp:sp modelId="{657A30B5-73A0-4C12-9700-7B3CEB870AB0}">
      <dsp:nvSpPr>
        <dsp:cNvPr id="0" name=""/>
        <dsp:cNvSpPr/>
      </dsp:nvSpPr>
      <dsp:spPr>
        <a:xfrm>
          <a:off x="2940986" y="237626"/>
          <a:ext cx="1318826" cy="131882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995D79-690A-4E11-8866-F72A0AC6C52C}">
      <dsp:nvSpPr>
        <dsp:cNvPr id="0" name=""/>
        <dsp:cNvSpPr/>
      </dsp:nvSpPr>
      <dsp:spPr>
        <a:xfrm>
          <a:off x="4847073" y="0"/>
          <a:ext cx="2352214" cy="3960440"/>
        </a:xfrm>
        <a:prstGeom prst="roundRect">
          <a:avLst>
            <a:gd name="adj" fmla="val 10000"/>
          </a:avLst>
        </a:prstGeom>
        <a:solidFill>
          <a:srgbClr val="86D4DC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Verdana"/>
              <a:ea typeface="+mn-ea"/>
              <a:cs typeface="+mn-cs"/>
            </a:rPr>
            <a:t>Возможность научиться координировать свои действия с другими, сотрудничать и общаться</a:t>
          </a:r>
          <a:endParaRPr lang="ru-RU" sz="1400" kern="1200" dirty="0">
            <a:solidFill>
              <a:srgbClr val="002060"/>
            </a:solidFill>
            <a:latin typeface="Verdana"/>
            <a:ea typeface="+mn-ea"/>
            <a:cs typeface="+mn-cs"/>
          </a:endParaRPr>
        </a:p>
      </dsp:txBody>
      <dsp:txXfrm>
        <a:off x="4893472" y="1630575"/>
        <a:ext cx="2259416" cy="1491378"/>
      </dsp:txXfrm>
    </dsp:sp>
    <dsp:sp modelId="{DCA03522-F2F0-4DBE-85F9-480B46146334}">
      <dsp:nvSpPr>
        <dsp:cNvPr id="0" name=""/>
        <dsp:cNvSpPr/>
      </dsp:nvSpPr>
      <dsp:spPr>
        <a:xfrm>
          <a:off x="5363767" y="237626"/>
          <a:ext cx="1318826" cy="131882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45759B-1632-4467-AABE-A502089A9896}">
      <dsp:nvSpPr>
        <dsp:cNvPr id="0" name=""/>
        <dsp:cNvSpPr/>
      </dsp:nvSpPr>
      <dsp:spPr>
        <a:xfrm>
          <a:off x="288031" y="3168352"/>
          <a:ext cx="6624736" cy="594066"/>
        </a:xfrm>
        <a:prstGeom prst="leftRightArrow">
          <a:avLst/>
        </a:prstGeom>
        <a:solidFill>
          <a:srgbClr val="C1EC76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B64B-A7A5-4C6C-A38A-64BF6B167D5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DFFA-D2DC-40C0-8ED2-F2F86A2022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B64B-A7A5-4C6C-A38A-64BF6B167D5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DFFA-D2DC-40C0-8ED2-F2F86A202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B64B-A7A5-4C6C-A38A-64BF6B167D5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DFFA-D2DC-40C0-8ED2-F2F86A202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B64B-A7A5-4C6C-A38A-64BF6B167D5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DFFA-D2DC-40C0-8ED2-F2F86A202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B64B-A7A5-4C6C-A38A-64BF6B167D5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DFFA-D2DC-40C0-8ED2-F2F86A2022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B64B-A7A5-4C6C-A38A-64BF6B167D5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DFFA-D2DC-40C0-8ED2-F2F86A202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B64B-A7A5-4C6C-A38A-64BF6B167D5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DFFA-D2DC-40C0-8ED2-F2F86A202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B64B-A7A5-4C6C-A38A-64BF6B167D5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DFFA-D2DC-40C0-8ED2-F2F86A202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B64B-A7A5-4C6C-A38A-64BF6B167D5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DFFA-D2DC-40C0-8ED2-F2F86A202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B64B-A7A5-4C6C-A38A-64BF6B167D5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DFFA-D2DC-40C0-8ED2-F2F86A2022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B64B-A7A5-4C6C-A38A-64BF6B167D5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D3DFFA-D2DC-40C0-8ED2-F2F86A2022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A9B64B-A7A5-4C6C-A38A-64BF6B167D5F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D3DFFA-D2DC-40C0-8ED2-F2F86A20229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0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338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Arial Narrow" pitchFamily="34" charset="0"/>
              </a:rPr>
              <a:t>Тема  самообразования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2348880"/>
            <a:ext cx="6336704" cy="381642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400" dirty="0" smtClean="0">
                <a:solidFill>
                  <a:srgbClr val="990099"/>
                </a:solidFill>
                <a:latin typeface="Comic Sans MS" pitchFamily="66" charset="0"/>
              </a:rPr>
              <a:t>Игровые технологии на </a:t>
            </a:r>
            <a:r>
              <a:rPr lang="ru-RU" sz="4400" b="1" dirty="0" smtClean="0">
                <a:solidFill>
                  <a:srgbClr val="990099"/>
                </a:solidFill>
                <a:latin typeface="Comic Sans MS" pitchFamily="66" charset="0"/>
              </a:rPr>
              <a:t>музыкальных занятиях</a:t>
            </a:r>
            <a:r>
              <a:rPr lang="ru-RU" sz="4400" dirty="0" smtClean="0">
                <a:solidFill>
                  <a:srgbClr val="990099"/>
                </a:solidFill>
                <a:latin typeface="Comic Sans MS" pitchFamily="66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400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дошкольников</a:t>
            </a:r>
            <a:endParaRPr lang="ru-RU" sz="4400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284984"/>
            <a:ext cx="2880319" cy="326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57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98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Виды педагогических игр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3175" y="4437112"/>
            <a:ext cx="453355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По виду деятельности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988840"/>
            <a:ext cx="633670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По характеру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                              педагогического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                                                 процесса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80" y="2379572"/>
            <a:ext cx="46434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17874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536" y="1052736"/>
            <a:ext cx="2736304" cy="1296144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99"/>
                </a:solidFill>
                <a:latin typeface="Comic Sans MS" pitchFamily="66" charset="0"/>
              </a:rPr>
              <a:t>Развитие ритмического слуха</a:t>
            </a:r>
            <a:endParaRPr lang="ru-RU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2949285"/>
            <a:ext cx="2736304" cy="1296144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99"/>
                </a:solidFill>
                <a:latin typeface="Comic Sans MS" pitchFamily="66" charset="0"/>
              </a:rPr>
              <a:t>Развитие ладового чувства</a:t>
            </a:r>
            <a:endParaRPr lang="ru-RU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3528" y="4797152"/>
            <a:ext cx="2736304" cy="1296144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99"/>
                </a:solidFill>
                <a:latin typeface="Comic Sans MS" pitchFamily="66" charset="0"/>
              </a:rPr>
              <a:t>Развитие </a:t>
            </a:r>
            <a:r>
              <a:rPr lang="ru-RU" dirty="0" err="1" smtClean="0">
                <a:solidFill>
                  <a:srgbClr val="990099"/>
                </a:solidFill>
                <a:latin typeface="Comic Sans MS" pitchFamily="66" charset="0"/>
              </a:rPr>
              <a:t>звуковысотного</a:t>
            </a:r>
            <a:r>
              <a:rPr lang="ru-RU" dirty="0" smtClean="0">
                <a:solidFill>
                  <a:srgbClr val="990099"/>
                </a:solidFill>
                <a:latin typeface="Comic Sans MS" pitchFamily="66" charset="0"/>
              </a:rPr>
              <a:t> слуха</a:t>
            </a:r>
            <a:endParaRPr lang="ru-RU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40152" y="4797152"/>
            <a:ext cx="2736304" cy="1296144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99"/>
                </a:solidFill>
                <a:latin typeface="Comic Sans MS" pitchFamily="66" charset="0"/>
              </a:rPr>
              <a:t>Восприятие музыкальных произведений</a:t>
            </a:r>
            <a:endParaRPr lang="ru-RU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31840" y="4797152"/>
            <a:ext cx="2736304" cy="1296144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99"/>
                </a:solidFill>
                <a:latin typeface="Comic Sans MS" pitchFamily="66" charset="0"/>
              </a:rPr>
              <a:t>Обучение нотной грамоте</a:t>
            </a:r>
            <a:endParaRPr lang="ru-RU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012160" y="2996952"/>
            <a:ext cx="2736304" cy="1296144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99"/>
                </a:solidFill>
                <a:latin typeface="Comic Sans MS" pitchFamily="66" charset="0"/>
              </a:rPr>
              <a:t>Развитие тембрового  слуха</a:t>
            </a:r>
            <a:endParaRPr lang="ru-RU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12160" y="1052736"/>
            <a:ext cx="2736304" cy="1296144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99"/>
                </a:solidFill>
                <a:latin typeface="Comic Sans MS" pitchFamily="66" charset="0"/>
              </a:rPr>
              <a:t>Развитие певческих способностей</a:t>
            </a:r>
            <a:endParaRPr lang="ru-RU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03848" y="1052736"/>
            <a:ext cx="2736304" cy="1296144"/>
          </a:xfrm>
          <a:prstGeom prst="ellipse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99"/>
                </a:solidFill>
                <a:latin typeface="Comic Sans MS" pitchFamily="66" charset="0"/>
              </a:rPr>
              <a:t>Развитие динамического слуха</a:t>
            </a:r>
            <a:endParaRPr lang="ru-RU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03848" y="2996952"/>
            <a:ext cx="2736304" cy="12961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90099"/>
                </a:solidFill>
                <a:latin typeface="Comic Sans MS" pitchFamily="66" charset="0"/>
              </a:rPr>
              <a:t>Музыкально – дидактические игры</a:t>
            </a:r>
            <a:endParaRPr lang="ru-RU" dirty="0">
              <a:solidFill>
                <a:srgbClr val="99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30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307" y="269776"/>
            <a:ext cx="7629587" cy="128701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Comic Sans MS" pitchFamily="66" charset="0"/>
              </a:rPr>
              <a:t>Игровая технология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4110" y="2780928"/>
            <a:ext cx="523439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Творческая импровизация, открывающая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 возможность самореализации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2" y="1681644"/>
            <a:ext cx="90987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Проживание занятия как художественного образа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7269" y="5013176"/>
            <a:ext cx="463504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Итог совместной деятельности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77963"/>
            <a:ext cx="4337270" cy="48794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156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5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25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425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25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0_4c565_1943b2dd_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40" y="1935163"/>
            <a:ext cx="522552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98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3709" flipH="1">
            <a:off x="7630388" y="1182355"/>
            <a:ext cx="1140932" cy="1184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7" b="7191"/>
          <a:stretch/>
        </p:blipFill>
        <p:spPr>
          <a:xfrm>
            <a:off x="5021461" y="2852936"/>
            <a:ext cx="4145798" cy="39714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159472">
            <a:off x="199921" y="859437"/>
            <a:ext cx="7287870" cy="4154984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Сделайте трудное привычным,</a:t>
            </a:r>
          </a:p>
          <a:p>
            <a:pPr algn="ctr"/>
            <a:r>
              <a:rPr lang="ru-RU" sz="44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привычное станет легким, </a:t>
            </a:r>
          </a:p>
          <a:p>
            <a:pPr algn="ctr"/>
            <a:r>
              <a:rPr lang="ru-RU" sz="44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 легкое - приятным.</a:t>
            </a:r>
          </a:p>
          <a:p>
            <a:pPr algn="r"/>
            <a:r>
              <a:rPr lang="ru-RU" sz="4000" b="1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Аристотель</a:t>
            </a:r>
            <a:endParaRPr lang="ru-RU" sz="4000" b="1" cap="none" spc="50" dirty="0" smtClean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4201">
            <a:off x="6501900" y="1179664"/>
            <a:ext cx="1184920" cy="1184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6846">
            <a:off x="1321714" y="5099761"/>
            <a:ext cx="1184920" cy="1184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53" flipH="1">
            <a:off x="2566717" y="5158151"/>
            <a:ext cx="1140932" cy="11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01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6"/>
          <a:stretch/>
        </p:blipFill>
        <p:spPr>
          <a:xfrm>
            <a:off x="243572" y="2564904"/>
            <a:ext cx="2736304" cy="4140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692696"/>
            <a:ext cx="74168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00099"/>
                </a:solidFill>
                <a:latin typeface="Comic Sans MS" pitchFamily="66" charset="0"/>
              </a:rPr>
              <a:t>Цель работы</a:t>
            </a:r>
            <a:endParaRPr lang="ru-RU" sz="8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1988840"/>
            <a:ext cx="75608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990099"/>
                </a:solidFill>
                <a:latin typeface="Century Gothic" pitchFamily="34" charset="0"/>
              </a:rPr>
              <a:t>Внедрение игровых технологий на музыкальных занятиях 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rgbClr val="990099"/>
                </a:solidFill>
                <a:latin typeface="Century Gothic" pitchFamily="34" charset="0"/>
              </a:rPr>
              <a:t> у дошкольников</a:t>
            </a:r>
            <a:endParaRPr lang="ru-RU" sz="20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4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780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spc="500" dirty="0" smtClean="0">
                <a:latin typeface="Comic Sans MS" pitchFamily="66" charset="0"/>
              </a:rPr>
              <a:t>Задачи:</a:t>
            </a:r>
            <a:endParaRPr lang="ru-RU" sz="7200" spc="5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1" r="14173" b="3715"/>
          <a:stretch/>
        </p:blipFill>
        <p:spPr>
          <a:xfrm>
            <a:off x="116091" y="1772816"/>
            <a:ext cx="2104934" cy="3096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25411" y="2607295"/>
            <a:ext cx="56850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spc="2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2. Обогащать впечатление детей</a:t>
            </a:r>
            <a:endParaRPr lang="ru-RU" sz="2400" spc="200" dirty="0">
              <a:ln w="18415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743199"/>
            <a:ext cx="74106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spc="2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1. Воспитывать любовь и интерес к музыке</a:t>
            </a:r>
            <a:endParaRPr lang="ru-RU" sz="2400" spc="200" dirty="0">
              <a:ln w="18415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5648" y="3462099"/>
            <a:ext cx="66046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spc="2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3. Приобщать детей к разнообразным </a:t>
            </a:r>
          </a:p>
          <a:p>
            <a:pPr algn="ctr"/>
            <a:r>
              <a:rPr lang="ru-RU" sz="2400" spc="2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видам музыкальной деятельности</a:t>
            </a:r>
            <a:endParaRPr lang="ru-RU" sz="2400" spc="200" dirty="0">
              <a:ln w="18415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3956" y="4623519"/>
            <a:ext cx="72124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spc="2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4. Развивать общую музыкальность детей</a:t>
            </a:r>
            <a:endParaRPr lang="ru-RU" sz="2400" spc="200" dirty="0">
              <a:ln w="18415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550331"/>
            <a:ext cx="78276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spc="2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5. Содействовать первоначальному развитию</a:t>
            </a:r>
          </a:p>
          <a:p>
            <a:pPr algn="ctr"/>
            <a:r>
              <a:rPr lang="ru-RU" sz="2400" spc="200" dirty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400" spc="200" dirty="0" smtClean="0">
                <a:ln w="18415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узыкального вкуса</a:t>
            </a:r>
            <a:endParaRPr lang="ru-RU" sz="2400" spc="200" dirty="0">
              <a:ln w="18415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18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8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950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937902"/>
              </p:ext>
            </p:extLst>
          </p:nvPr>
        </p:nvGraphicFramePr>
        <p:xfrm>
          <a:off x="1331640" y="1916832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/>
              <a:t>Что такое детская игра?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251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Классификация игр по месту в педагогическом процессе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471" y="3996868"/>
            <a:ext cx="2261812" cy="226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7402"/>
            <a:ext cx="34083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97694"/>
            <a:ext cx="374967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лево 8"/>
          <p:cNvSpPr/>
          <p:nvPr/>
        </p:nvSpPr>
        <p:spPr>
          <a:xfrm rot="12900000">
            <a:off x="2022143" y="3808915"/>
            <a:ext cx="1815897" cy="64431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Стрелка влево 9"/>
          <p:cNvSpPr/>
          <p:nvPr/>
        </p:nvSpPr>
        <p:spPr>
          <a:xfrm rot="19500000">
            <a:off x="5888724" y="3963524"/>
            <a:ext cx="1815897" cy="64431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775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Классификация А. С. Шмакова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35897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299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562" y="1268760"/>
            <a:ext cx="4092505" cy="555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131797" y="3265820"/>
            <a:ext cx="34645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К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оммуникативная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20684" y="2473732"/>
            <a:ext cx="31835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Развлекательная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6821" y="4129916"/>
            <a:ext cx="32895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Диагностическая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40089" y="5138028"/>
            <a:ext cx="30483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Коррекционная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17848"/>
            <a:ext cx="6480720" cy="128701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Comic Sans MS" pitchFamily="66" charset="0"/>
              </a:rPr>
              <a:t>Функции игровой деятельности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"/>
                            </p:stCondLst>
                            <p:childTnLst>
                              <p:par>
                                <p:cTn id="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5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5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игры для развития дошкольника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7" y="2348880"/>
            <a:ext cx="135413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083687"/>
              </p:ext>
            </p:extLst>
          </p:nvPr>
        </p:nvGraphicFramePr>
        <p:xfrm>
          <a:off x="1043608" y="2060848"/>
          <a:ext cx="72008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33593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7">
                                            <p:graphicEl>
                                              <a:dgm id="{2045759B-1632-4467-AABE-A502089A9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7">
                                            <p:graphicEl>
                                              <a:dgm id="{2045759B-1632-4467-AABE-A502089A9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7">
                                            <p:graphicEl>
                                              <a:dgm id="{2045759B-1632-4467-AABE-A502089A9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>
                                            <p:graphicEl>
                                              <a:dgm id="{2045759B-1632-4467-AABE-A502089A9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7">
                                            <p:graphicEl>
                                              <a:dgm id="{E76CE115-26CA-43DE-B9E0-FF805CAC6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7">
                                            <p:graphicEl>
                                              <a:dgm id="{E76CE115-26CA-43DE-B9E0-FF805CAC6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7">
                                            <p:graphicEl>
                                              <a:dgm id="{E76CE115-26CA-43DE-B9E0-FF805CAC6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7">
                                            <p:graphicEl>
                                              <a:dgm id="{E76CE115-26CA-43DE-B9E0-FF805CAC6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">
                                            <p:graphicEl>
                                              <a:dgm id="{135EFB51-C33A-45F7-9DD5-457711B04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">
                                            <p:graphicEl>
                                              <a:dgm id="{135EFB51-C33A-45F7-9DD5-457711B04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>
                                            <p:graphicEl>
                                              <a:dgm id="{135EFB51-C33A-45F7-9DD5-457711B04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>
                                            <p:graphicEl>
                                              <a:dgm id="{135EFB51-C33A-45F7-9DD5-457711B04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7">
                                            <p:graphicEl>
                                              <a:dgm id="{657A30B5-73A0-4C12-9700-7B3CEB870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7">
                                            <p:graphicEl>
                                              <a:dgm id="{657A30B5-73A0-4C12-9700-7B3CEB870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7">
                                            <p:graphicEl>
                                              <a:dgm id="{657A30B5-73A0-4C12-9700-7B3CEB870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7">
                                            <p:graphicEl>
                                              <a:dgm id="{657A30B5-73A0-4C12-9700-7B3CEB870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7">
                                            <p:graphicEl>
                                              <a:dgm id="{F5705398-4846-48E6-B5EC-BAA8CB4F2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7">
                                            <p:graphicEl>
                                              <a:dgm id="{F5705398-4846-48E6-B5EC-BAA8CB4F2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7">
                                            <p:graphicEl>
                                              <a:dgm id="{F5705398-4846-48E6-B5EC-BAA8CB4F2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>
                                            <p:graphicEl>
                                              <a:dgm id="{F5705398-4846-48E6-B5EC-BAA8CB4F2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7">
                                            <p:graphicEl>
                                              <a:dgm id="{DCA03522-F2F0-4DBE-85F9-480B46146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7">
                                            <p:graphicEl>
                                              <a:dgm id="{DCA03522-F2F0-4DBE-85F9-480B46146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7">
                                            <p:graphicEl>
                                              <a:dgm id="{DCA03522-F2F0-4DBE-85F9-480B46146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>
                                            <p:graphicEl>
                                              <a:dgm id="{DCA03522-F2F0-4DBE-85F9-480B46146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7">
                                            <p:graphicEl>
                                              <a:dgm id="{03995D79-690A-4E11-8866-F72A0AC6C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7">
                                            <p:graphicEl>
                                              <a:dgm id="{03995D79-690A-4E11-8866-F72A0AC6C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7">
                                            <p:graphicEl>
                                              <a:dgm id="{03995D79-690A-4E11-8866-F72A0AC6C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7">
                                            <p:graphicEl>
                                              <a:dgm id="{03995D79-690A-4E11-8866-F72A0AC6C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1061864"/>
            <a:ext cx="8509403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Результативность дидактических игр зависит: 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8"/>
          <a:stretch/>
        </p:blipFill>
        <p:spPr>
          <a:xfrm>
            <a:off x="395536" y="3998880"/>
            <a:ext cx="2168400" cy="25984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27345" y="2924944"/>
            <a:ext cx="5495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Систематичность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0202" y="4387751"/>
            <a:ext cx="61367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Целенаправленность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0592" y="1796567"/>
            <a:ext cx="2606355" cy="24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74707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558</TotalTime>
  <Words>267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Тема  самообразования: </vt:lpstr>
      <vt:lpstr>Презентация PowerPoint</vt:lpstr>
      <vt:lpstr>Задачи:</vt:lpstr>
      <vt:lpstr>Что такое детская игра?</vt:lpstr>
      <vt:lpstr>Классификация игр по месту в педагогическом процессе</vt:lpstr>
      <vt:lpstr>Классификация А. С. Шмакова</vt:lpstr>
      <vt:lpstr>Функции игровой деятельности</vt:lpstr>
      <vt:lpstr>Значение игры для развития дошкольника</vt:lpstr>
      <vt:lpstr> Результативность дидактических игр зависит:  </vt:lpstr>
      <vt:lpstr>Виды педагогических игр</vt:lpstr>
      <vt:lpstr>Презентация PowerPoint</vt:lpstr>
      <vt:lpstr>Игровая технология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Admin</cp:lastModifiedBy>
  <cp:revision>54</cp:revision>
  <dcterms:created xsi:type="dcterms:W3CDTF">2011-08-15T06:15:47Z</dcterms:created>
  <dcterms:modified xsi:type="dcterms:W3CDTF">2015-11-02T15:55:25Z</dcterms:modified>
</cp:coreProperties>
</file>